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6.xml" ContentType="application/vnd.openxmlformats-officedocument.drawingml.chartshapes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3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4.xml" ContentType="application/vnd.openxmlformats-officedocument.presentationml.notesSl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5.xml" ContentType="application/vnd.openxmlformats-officedocument.presentationml.notesSlid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7.xml" ContentType="application/vnd.openxmlformats-officedocument.drawingml.chartshapes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6.xml" ContentType="application/vnd.openxmlformats-officedocument.presentationml.notesSlid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7.xml" ContentType="application/vnd.openxmlformats-officedocument.presentationml.notesSlid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18.xml" ContentType="application/vnd.openxmlformats-officedocument.presentationml.notesSlid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rawings/drawing8.xml" ContentType="application/vnd.openxmlformats-officedocument.drawingml.chartshapes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19.xml" ContentType="application/vnd.openxmlformats-officedocument.presentationml.notesSlid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20.xml" ContentType="application/vnd.openxmlformats-officedocument.presentationml.notesSlid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21.xml" ContentType="application/vnd.openxmlformats-officedocument.presentationml.notesSlid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drawings/drawing9.xml" ContentType="application/vnd.openxmlformats-officedocument.drawingml.chartshapes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drawings/drawing10.xml" ContentType="application/vnd.openxmlformats-officedocument.drawingml.chartshapes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drawings/drawing11.xml" ContentType="application/vnd.openxmlformats-officedocument.drawingml.chartshapes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3" r:id="rId1"/>
  </p:sldMasterIdLst>
  <p:notesMasterIdLst>
    <p:notesMasterId r:id="rId81"/>
  </p:notesMasterIdLst>
  <p:sldIdLst>
    <p:sldId id="256" r:id="rId2"/>
    <p:sldId id="295" r:id="rId3"/>
    <p:sldId id="296" r:id="rId4"/>
    <p:sldId id="297" r:id="rId5"/>
    <p:sldId id="298" r:id="rId6"/>
    <p:sldId id="439" r:id="rId7"/>
    <p:sldId id="454" r:id="rId8"/>
    <p:sldId id="301" r:id="rId9"/>
    <p:sldId id="435" r:id="rId10"/>
    <p:sldId id="303" r:id="rId11"/>
    <p:sldId id="430" r:id="rId12"/>
    <p:sldId id="304" r:id="rId13"/>
    <p:sldId id="305" r:id="rId14"/>
    <p:sldId id="258" r:id="rId15"/>
    <p:sldId id="306" r:id="rId16"/>
    <p:sldId id="313" r:id="rId17"/>
    <p:sldId id="265" r:id="rId18"/>
    <p:sldId id="273" r:id="rId19"/>
    <p:sldId id="277" r:id="rId20"/>
    <p:sldId id="446" r:id="rId21"/>
    <p:sldId id="434" r:id="rId22"/>
    <p:sldId id="321" r:id="rId23"/>
    <p:sldId id="322" r:id="rId24"/>
    <p:sldId id="323" r:id="rId25"/>
    <p:sldId id="266" r:id="rId26"/>
    <p:sldId id="267" r:id="rId27"/>
    <p:sldId id="447" r:id="rId28"/>
    <p:sldId id="268" r:id="rId29"/>
    <p:sldId id="332" r:id="rId30"/>
    <p:sldId id="333" r:id="rId31"/>
    <p:sldId id="448" r:id="rId32"/>
    <p:sldId id="464" r:id="rId33"/>
    <p:sldId id="462" r:id="rId34"/>
    <p:sldId id="463" r:id="rId35"/>
    <p:sldId id="449" r:id="rId36"/>
    <p:sldId id="269" r:id="rId37"/>
    <p:sldId id="350" r:id="rId38"/>
    <p:sldId id="351" r:id="rId39"/>
    <p:sldId id="450" r:id="rId40"/>
    <p:sldId id="474" r:id="rId41"/>
    <p:sldId id="472" r:id="rId42"/>
    <p:sldId id="473" r:id="rId43"/>
    <p:sldId id="352" r:id="rId44"/>
    <p:sldId id="275" r:id="rId45"/>
    <p:sldId id="353" r:id="rId46"/>
    <p:sldId id="451" r:id="rId47"/>
    <p:sldId id="272" r:id="rId48"/>
    <p:sldId id="361" r:id="rId49"/>
    <p:sldId id="441" r:id="rId50"/>
    <p:sldId id="452" r:id="rId51"/>
    <p:sldId id="276" r:id="rId52"/>
    <p:sldId id="369" r:id="rId53"/>
    <p:sldId id="442" r:id="rId54"/>
    <p:sldId id="370" r:id="rId55"/>
    <p:sldId id="278" r:id="rId56"/>
    <p:sldId id="421" r:id="rId57"/>
    <p:sldId id="279" r:id="rId58"/>
    <p:sldId id="453" r:id="rId59"/>
    <p:sldId id="280" r:id="rId60"/>
    <p:sldId id="428" r:id="rId61"/>
    <p:sldId id="371" r:id="rId62"/>
    <p:sldId id="380" r:id="rId63"/>
    <p:sldId id="281" r:id="rId64"/>
    <p:sldId id="388" r:id="rId65"/>
    <p:sldId id="282" r:id="rId66"/>
    <p:sldId id="443" r:id="rId67"/>
    <p:sldId id="283" r:id="rId68"/>
    <p:sldId id="396" r:id="rId69"/>
    <p:sldId id="284" r:id="rId70"/>
    <p:sldId id="444" r:id="rId71"/>
    <p:sldId id="285" r:id="rId72"/>
    <p:sldId id="404" r:id="rId73"/>
    <p:sldId id="445" r:id="rId74"/>
    <p:sldId id="287" r:id="rId75"/>
    <p:sldId id="274" r:id="rId76"/>
    <p:sldId id="291" r:id="rId77"/>
    <p:sldId id="292" r:id="rId78"/>
    <p:sldId id="293" r:id="rId79"/>
    <p:sldId id="437" r:id="rId8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99"/>
    <a:srgbClr val="FFFFCC"/>
    <a:srgbClr val="D2ECF9"/>
    <a:srgbClr val="EAF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95" autoAdjust="0"/>
    <p:restoredTop sz="95777" autoAdjust="0"/>
  </p:normalViewPr>
  <p:slideViewPr>
    <p:cSldViewPr snapToGrid="0" snapToObjects="1">
      <p:cViewPr varScale="1">
        <p:scale>
          <a:sx n="110" d="100"/>
          <a:sy n="110" d="100"/>
        </p:scale>
        <p:origin x="132" y="58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74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89" Type="http://schemas.openxmlformats.org/officeDocument/2006/relationships/customXml" Target="../customXml/item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88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ustomXml" Target="../customXml/item1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frey Avant, Deneca" userId="bf81dfd3-d708-4cc2-99e1-403c79eacfc5" providerId="ADAL" clId="{0067E884-B982-44D7-82FC-60B78ACC003A}"/>
    <pc:docChg chg="delSld modSld">
      <pc:chgData name="Winfrey Avant, Deneca" userId="bf81dfd3-d708-4cc2-99e1-403c79eacfc5" providerId="ADAL" clId="{0067E884-B982-44D7-82FC-60B78ACC003A}" dt="2024-02-08T20:54:59.625" v="99" actId="47"/>
      <pc:docMkLst>
        <pc:docMk/>
      </pc:docMkLst>
      <pc:sldChg chg="modSp mod">
        <pc:chgData name="Winfrey Avant, Deneca" userId="bf81dfd3-d708-4cc2-99e1-403c79eacfc5" providerId="ADAL" clId="{0067E884-B982-44D7-82FC-60B78ACC003A}" dt="2024-02-08T20:31:01.946" v="1"/>
        <pc:sldMkLst>
          <pc:docMk/>
          <pc:sldMk cId="1354990045" sldId="256"/>
        </pc:sldMkLst>
        <pc:spChg chg="mod">
          <ac:chgData name="Winfrey Avant, Deneca" userId="bf81dfd3-d708-4cc2-99e1-403c79eacfc5" providerId="ADAL" clId="{0067E884-B982-44D7-82FC-60B78ACC003A}" dt="2024-02-08T20:31:01.946" v="1"/>
          <ac:spMkLst>
            <pc:docMk/>
            <pc:sldMk cId="1354990045" sldId="256"/>
            <ac:spMk id="2" creationId="{DA16A8B1-0DF4-484E-8C0B-DFDE71D89511}"/>
          </ac:spMkLst>
        </pc:spChg>
      </pc:sldChg>
      <pc:sldChg chg="del">
        <pc:chgData name="Winfrey Avant, Deneca" userId="bf81dfd3-d708-4cc2-99e1-403c79eacfc5" providerId="ADAL" clId="{0067E884-B982-44D7-82FC-60B78ACC003A}" dt="2024-02-08T20:31:48.879" v="15" actId="47"/>
        <pc:sldMkLst>
          <pc:docMk/>
          <pc:sldMk cId="1044013304" sldId="259"/>
        </pc:sldMkLst>
      </pc:sldChg>
      <pc:sldChg chg="del">
        <pc:chgData name="Winfrey Avant, Deneca" userId="bf81dfd3-d708-4cc2-99e1-403c79eacfc5" providerId="ADAL" clId="{0067E884-B982-44D7-82FC-60B78ACC003A}" dt="2024-02-08T20:31:49.337" v="16" actId="47"/>
        <pc:sldMkLst>
          <pc:docMk/>
          <pc:sldMk cId="3883895355" sldId="260"/>
        </pc:sldMkLst>
      </pc:sldChg>
      <pc:sldChg chg="del">
        <pc:chgData name="Winfrey Avant, Deneca" userId="bf81dfd3-d708-4cc2-99e1-403c79eacfc5" providerId="ADAL" clId="{0067E884-B982-44D7-82FC-60B78ACC003A}" dt="2024-02-08T20:31:49.738" v="17" actId="47"/>
        <pc:sldMkLst>
          <pc:docMk/>
          <pc:sldMk cId="1540365848" sldId="261"/>
        </pc:sldMkLst>
      </pc:sldChg>
      <pc:sldChg chg="del">
        <pc:chgData name="Winfrey Avant, Deneca" userId="bf81dfd3-d708-4cc2-99e1-403c79eacfc5" providerId="ADAL" clId="{0067E884-B982-44D7-82FC-60B78ACC003A}" dt="2024-02-08T20:31:50.036" v="18" actId="47"/>
        <pc:sldMkLst>
          <pc:docMk/>
          <pc:sldMk cId="1330331815" sldId="262"/>
        </pc:sldMkLst>
      </pc:sldChg>
      <pc:sldChg chg="del">
        <pc:chgData name="Winfrey Avant, Deneca" userId="bf81dfd3-d708-4cc2-99e1-403c79eacfc5" providerId="ADAL" clId="{0067E884-B982-44D7-82FC-60B78ACC003A}" dt="2024-02-08T20:31:50.410" v="19" actId="47"/>
        <pc:sldMkLst>
          <pc:docMk/>
          <pc:sldMk cId="2667536107" sldId="263"/>
        </pc:sldMkLst>
      </pc:sldChg>
      <pc:sldChg chg="del">
        <pc:chgData name="Winfrey Avant, Deneca" userId="bf81dfd3-d708-4cc2-99e1-403c79eacfc5" providerId="ADAL" clId="{0067E884-B982-44D7-82FC-60B78ACC003A}" dt="2024-02-08T20:31:52.184" v="21" actId="47"/>
        <pc:sldMkLst>
          <pc:docMk/>
          <pc:sldMk cId="3639142854" sldId="264"/>
        </pc:sldMkLst>
      </pc:sldChg>
      <pc:sldChg chg="del">
        <pc:chgData name="Winfrey Avant, Deneca" userId="bf81dfd3-d708-4cc2-99e1-403c79eacfc5" providerId="ADAL" clId="{0067E884-B982-44D7-82FC-60B78ACC003A}" dt="2024-02-08T20:31:18.699" v="2" actId="47"/>
        <pc:sldMkLst>
          <pc:docMk/>
          <pc:sldMk cId="2861198515" sldId="307"/>
        </pc:sldMkLst>
      </pc:sldChg>
      <pc:sldChg chg="del">
        <pc:chgData name="Winfrey Avant, Deneca" userId="bf81dfd3-d708-4cc2-99e1-403c79eacfc5" providerId="ADAL" clId="{0067E884-B982-44D7-82FC-60B78ACC003A}" dt="2024-02-08T20:31:19.108" v="3" actId="47"/>
        <pc:sldMkLst>
          <pc:docMk/>
          <pc:sldMk cId="3487639614" sldId="308"/>
        </pc:sldMkLst>
      </pc:sldChg>
      <pc:sldChg chg="del">
        <pc:chgData name="Winfrey Avant, Deneca" userId="bf81dfd3-d708-4cc2-99e1-403c79eacfc5" providerId="ADAL" clId="{0067E884-B982-44D7-82FC-60B78ACC003A}" dt="2024-02-08T20:31:19.484" v="4" actId="47"/>
        <pc:sldMkLst>
          <pc:docMk/>
          <pc:sldMk cId="2914376530" sldId="309"/>
        </pc:sldMkLst>
      </pc:sldChg>
      <pc:sldChg chg="del">
        <pc:chgData name="Winfrey Avant, Deneca" userId="bf81dfd3-d708-4cc2-99e1-403c79eacfc5" providerId="ADAL" clId="{0067E884-B982-44D7-82FC-60B78ACC003A}" dt="2024-02-08T20:31:19.861" v="5" actId="47"/>
        <pc:sldMkLst>
          <pc:docMk/>
          <pc:sldMk cId="812286351" sldId="310"/>
        </pc:sldMkLst>
      </pc:sldChg>
      <pc:sldChg chg="del">
        <pc:chgData name="Winfrey Avant, Deneca" userId="bf81dfd3-d708-4cc2-99e1-403c79eacfc5" providerId="ADAL" clId="{0067E884-B982-44D7-82FC-60B78ACC003A}" dt="2024-02-08T20:31:20.185" v="6" actId="47"/>
        <pc:sldMkLst>
          <pc:docMk/>
          <pc:sldMk cId="3123080481" sldId="311"/>
        </pc:sldMkLst>
      </pc:sldChg>
      <pc:sldChg chg="del">
        <pc:chgData name="Winfrey Avant, Deneca" userId="bf81dfd3-d708-4cc2-99e1-403c79eacfc5" providerId="ADAL" clId="{0067E884-B982-44D7-82FC-60B78ACC003A}" dt="2024-02-08T20:31:20.490" v="7" actId="47"/>
        <pc:sldMkLst>
          <pc:docMk/>
          <pc:sldMk cId="2698538014" sldId="312"/>
        </pc:sldMkLst>
      </pc:sldChg>
      <pc:sldChg chg="del">
        <pc:chgData name="Winfrey Avant, Deneca" userId="bf81dfd3-d708-4cc2-99e1-403c79eacfc5" providerId="ADAL" clId="{0067E884-B982-44D7-82FC-60B78ACC003A}" dt="2024-02-08T20:31:39.455" v="9" actId="47"/>
        <pc:sldMkLst>
          <pc:docMk/>
          <pc:sldMk cId="802449415" sldId="315"/>
        </pc:sldMkLst>
      </pc:sldChg>
      <pc:sldChg chg="del">
        <pc:chgData name="Winfrey Avant, Deneca" userId="bf81dfd3-d708-4cc2-99e1-403c79eacfc5" providerId="ADAL" clId="{0067E884-B982-44D7-82FC-60B78ACC003A}" dt="2024-02-08T20:31:39.909" v="10" actId="47"/>
        <pc:sldMkLst>
          <pc:docMk/>
          <pc:sldMk cId="1776094034" sldId="316"/>
        </pc:sldMkLst>
      </pc:sldChg>
      <pc:sldChg chg="del">
        <pc:chgData name="Winfrey Avant, Deneca" userId="bf81dfd3-d708-4cc2-99e1-403c79eacfc5" providerId="ADAL" clId="{0067E884-B982-44D7-82FC-60B78ACC003A}" dt="2024-02-08T20:31:40.302" v="11" actId="47"/>
        <pc:sldMkLst>
          <pc:docMk/>
          <pc:sldMk cId="147160888" sldId="317"/>
        </pc:sldMkLst>
      </pc:sldChg>
      <pc:sldChg chg="del">
        <pc:chgData name="Winfrey Avant, Deneca" userId="bf81dfd3-d708-4cc2-99e1-403c79eacfc5" providerId="ADAL" clId="{0067E884-B982-44D7-82FC-60B78ACC003A}" dt="2024-02-08T20:31:40.783" v="12" actId="47"/>
        <pc:sldMkLst>
          <pc:docMk/>
          <pc:sldMk cId="133360802" sldId="318"/>
        </pc:sldMkLst>
      </pc:sldChg>
      <pc:sldChg chg="del">
        <pc:chgData name="Winfrey Avant, Deneca" userId="bf81dfd3-d708-4cc2-99e1-403c79eacfc5" providerId="ADAL" clId="{0067E884-B982-44D7-82FC-60B78ACC003A}" dt="2024-02-08T20:31:41.270" v="13" actId="47"/>
        <pc:sldMkLst>
          <pc:docMk/>
          <pc:sldMk cId="881872965" sldId="319"/>
        </pc:sldMkLst>
      </pc:sldChg>
      <pc:sldChg chg="del">
        <pc:chgData name="Winfrey Avant, Deneca" userId="bf81dfd3-d708-4cc2-99e1-403c79eacfc5" providerId="ADAL" clId="{0067E884-B982-44D7-82FC-60B78ACC003A}" dt="2024-02-08T20:31:42.010" v="14" actId="47"/>
        <pc:sldMkLst>
          <pc:docMk/>
          <pc:sldMk cId="1806370364" sldId="320"/>
        </pc:sldMkLst>
      </pc:sldChg>
      <pc:sldChg chg="del">
        <pc:chgData name="Winfrey Avant, Deneca" userId="bf81dfd3-d708-4cc2-99e1-403c79eacfc5" providerId="ADAL" clId="{0067E884-B982-44D7-82FC-60B78ACC003A}" dt="2024-02-08T20:54:59.625" v="99" actId="47"/>
        <pc:sldMkLst>
          <pc:docMk/>
          <pc:sldMk cId="1929260695" sldId="324"/>
        </pc:sldMkLst>
      </pc:sldChg>
      <pc:sldChg chg="del">
        <pc:chgData name="Winfrey Avant, Deneca" userId="bf81dfd3-d708-4cc2-99e1-403c79eacfc5" providerId="ADAL" clId="{0067E884-B982-44D7-82FC-60B78ACC003A}" dt="2024-02-08T20:32:02.570" v="22" actId="47"/>
        <pc:sldMkLst>
          <pc:docMk/>
          <pc:sldMk cId="910166960" sldId="325"/>
        </pc:sldMkLst>
      </pc:sldChg>
      <pc:sldChg chg="del">
        <pc:chgData name="Winfrey Avant, Deneca" userId="bf81dfd3-d708-4cc2-99e1-403c79eacfc5" providerId="ADAL" clId="{0067E884-B982-44D7-82FC-60B78ACC003A}" dt="2024-02-08T20:32:03.074" v="23" actId="47"/>
        <pc:sldMkLst>
          <pc:docMk/>
          <pc:sldMk cId="181460039" sldId="326"/>
        </pc:sldMkLst>
      </pc:sldChg>
      <pc:sldChg chg="del">
        <pc:chgData name="Winfrey Avant, Deneca" userId="bf81dfd3-d708-4cc2-99e1-403c79eacfc5" providerId="ADAL" clId="{0067E884-B982-44D7-82FC-60B78ACC003A}" dt="2024-02-08T20:32:03.435" v="24" actId="47"/>
        <pc:sldMkLst>
          <pc:docMk/>
          <pc:sldMk cId="309229098" sldId="327"/>
        </pc:sldMkLst>
      </pc:sldChg>
      <pc:sldChg chg="del">
        <pc:chgData name="Winfrey Avant, Deneca" userId="bf81dfd3-d708-4cc2-99e1-403c79eacfc5" providerId="ADAL" clId="{0067E884-B982-44D7-82FC-60B78ACC003A}" dt="2024-02-08T20:32:03.781" v="25" actId="47"/>
        <pc:sldMkLst>
          <pc:docMk/>
          <pc:sldMk cId="1563326283" sldId="328"/>
        </pc:sldMkLst>
      </pc:sldChg>
      <pc:sldChg chg="del">
        <pc:chgData name="Winfrey Avant, Deneca" userId="bf81dfd3-d708-4cc2-99e1-403c79eacfc5" providerId="ADAL" clId="{0067E884-B982-44D7-82FC-60B78ACC003A}" dt="2024-02-08T20:32:04.148" v="26" actId="47"/>
        <pc:sldMkLst>
          <pc:docMk/>
          <pc:sldMk cId="2739168113" sldId="329"/>
        </pc:sldMkLst>
      </pc:sldChg>
      <pc:sldChg chg="del">
        <pc:chgData name="Winfrey Avant, Deneca" userId="bf81dfd3-d708-4cc2-99e1-403c79eacfc5" providerId="ADAL" clId="{0067E884-B982-44D7-82FC-60B78ACC003A}" dt="2024-02-08T20:32:04.629" v="27" actId="47"/>
        <pc:sldMkLst>
          <pc:docMk/>
          <pc:sldMk cId="1151260975" sldId="330"/>
        </pc:sldMkLst>
      </pc:sldChg>
      <pc:sldChg chg="del">
        <pc:chgData name="Winfrey Avant, Deneca" userId="bf81dfd3-d708-4cc2-99e1-403c79eacfc5" providerId="ADAL" clId="{0067E884-B982-44D7-82FC-60B78ACC003A}" dt="2024-02-08T20:32:05.810" v="28" actId="47"/>
        <pc:sldMkLst>
          <pc:docMk/>
          <pc:sldMk cId="1470248942" sldId="331"/>
        </pc:sldMkLst>
      </pc:sldChg>
      <pc:sldChg chg="del">
        <pc:chgData name="Winfrey Avant, Deneca" userId="bf81dfd3-d708-4cc2-99e1-403c79eacfc5" providerId="ADAL" clId="{0067E884-B982-44D7-82FC-60B78ACC003A}" dt="2024-02-08T20:32:28.403" v="36" actId="47"/>
        <pc:sldMkLst>
          <pc:docMk/>
          <pc:sldMk cId="1332994457" sldId="343"/>
        </pc:sldMkLst>
      </pc:sldChg>
      <pc:sldChg chg="del">
        <pc:chgData name="Winfrey Avant, Deneca" userId="bf81dfd3-d708-4cc2-99e1-403c79eacfc5" providerId="ADAL" clId="{0067E884-B982-44D7-82FC-60B78ACC003A}" dt="2024-02-08T20:32:28.869" v="37" actId="47"/>
        <pc:sldMkLst>
          <pc:docMk/>
          <pc:sldMk cId="2076100851" sldId="344"/>
        </pc:sldMkLst>
      </pc:sldChg>
      <pc:sldChg chg="del">
        <pc:chgData name="Winfrey Avant, Deneca" userId="bf81dfd3-d708-4cc2-99e1-403c79eacfc5" providerId="ADAL" clId="{0067E884-B982-44D7-82FC-60B78ACC003A}" dt="2024-02-08T20:32:29.152" v="38" actId="47"/>
        <pc:sldMkLst>
          <pc:docMk/>
          <pc:sldMk cId="3679510981" sldId="345"/>
        </pc:sldMkLst>
      </pc:sldChg>
      <pc:sldChg chg="del">
        <pc:chgData name="Winfrey Avant, Deneca" userId="bf81dfd3-d708-4cc2-99e1-403c79eacfc5" providerId="ADAL" clId="{0067E884-B982-44D7-82FC-60B78ACC003A}" dt="2024-02-08T20:32:29.483" v="39" actId="47"/>
        <pc:sldMkLst>
          <pc:docMk/>
          <pc:sldMk cId="3648079581" sldId="346"/>
        </pc:sldMkLst>
      </pc:sldChg>
      <pc:sldChg chg="del">
        <pc:chgData name="Winfrey Avant, Deneca" userId="bf81dfd3-d708-4cc2-99e1-403c79eacfc5" providerId="ADAL" clId="{0067E884-B982-44D7-82FC-60B78ACC003A}" dt="2024-02-08T20:32:29.878" v="40" actId="47"/>
        <pc:sldMkLst>
          <pc:docMk/>
          <pc:sldMk cId="2306641896" sldId="347"/>
        </pc:sldMkLst>
      </pc:sldChg>
      <pc:sldChg chg="del">
        <pc:chgData name="Winfrey Avant, Deneca" userId="bf81dfd3-d708-4cc2-99e1-403c79eacfc5" providerId="ADAL" clId="{0067E884-B982-44D7-82FC-60B78ACC003A}" dt="2024-02-08T20:32:30.445" v="41" actId="47"/>
        <pc:sldMkLst>
          <pc:docMk/>
          <pc:sldMk cId="379485373" sldId="348"/>
        </pc:sldMkLst>
      </pc:sldChg>
      <pc:sldChg chg="del">
        <pc:chgData name="Winfrey Avant, Deneca" userId="bf81dfd3-d708-4cc2-99e1-403c79eacfc5" providerId="ADAL" clId="{0067E884-B982-44D7-82FC-60B78ACC003A}" dt="2024-02-08T20:32:30.997" v="42" actId="47"/>
        <pc:sldMkLst>
          <pc:docMk/>
          <pc:sldMk cId="4269313756" sldId="349"/>
        </pc:sldMkLst>
      </pc:sldChg>
      <pc:sldChg chg="del">
        <pc:chgData name="Winfrey Avant, Deneca" userId="bf81dfd3-d708-4cc2-99e1-403c79eacfc5" providerId="ADAL" clId="{0067E884-B982-44D7-82FC-60B78ACC003A}" dt="2024-02-08T20:33:11.664" v="50" actId="47"/>
        <pc:sldMkLst>
          <pc:docMk/>
          <pc:sldMk cId="1068186122" sldId="354"/>
        </pc:sldMkLst>
      </pc:sldChg>
      <pc:sldChg chg="del">
        <pc:chgData name="Winfrey Avant, Deneca" userId="bf81dfd3-d708-4cc2-99e1-403c79eacfc5" providerId="ADAL" clId="{0067E884-B982-44D7-82FC-60B78ACC003A}" dt="2024-02-08T20:33:12.482" v="51" actId="47"/>
        <pc:sldMkLst>
          <pc:docMk/>
          <pc:sldMk cId="1915310588" sldId="355"/>
        </pc:sldMkLst>
      </pc:sldChg>
      <pc:sldChg chg="del">
        <pc:chgData name="Winfrey Avant, Deneca" userId="bf81dfd3-d708-4cc2-99e1-403c79eacfc5" providerId="ADAL" clId="{0067E884-B982-44D7-82FC-60B78ACC003A}" dt="2024-02-08T20:33:12.921" v="52" actId="47"/>
        <pc:sldMkLst>
          <pc:docMk/>
          <pc:sldMk cId="643353520" sldId="356"/>
        </pc:sldMkLst>
      </pc:sldChg>
      <pc:sldChg chg="del">
        <pc:chgData name="Winfrey Avant, Deneca" userId="bf81dfd3-d708-4cc2-99e1-403c79eacfc5" providerId="ADAL" clId="{0067E884-B982-44D7-82FC-60B78ACC003A}" dt="2024-02-08T20:33:13.345" v="53" actId="47"/>
        <pc:sldMkLst>
          <pc:docMk/>
          <pc:sldMk cId="3559692265" sldId="357"/>
        </pc:sldMkLst>
      </pc:sldChg>
      <pc:sldChg chg="del">
        <pc:chgData name="Winfrey Avant, Deneca" userId="bf81dfd3-d708-4cc2-99e1-403c79eacfc5" providerId="ADAL" clId="{0067E884-B982-44D7-82FC-60B78ACC003A}" dt="2024-02-08T20:33:13.894" v="54" actId="47"/>
        <pc:sldMkLst>
          <pc:docMk/>
          <pc:sldMk cId="2299784754" sldId="358"/>
        </pc:sldMkLst>
      </pc:sldChg>
      <pc:sldChg chg="del">
        <pc:chgData name="Winfrey Avant, Deneca" userId="bf81dfd3-d708-4cc2-99e1-403c79eacfc5" providerId="ADAL" clId="{0067E884-B982-44D7-82FC-60B78ACC003A}" dt="2024-02-08T20:33:14.425" v="55" actId="47"/>
        <pc:sldMkLst>
          <pc:docMk/>
          <pc:sldMk cId="2067731645" sldId="359"/>
        </pc:sldMkLst>
      </pc:sldChg>
      <pc:sldChg chg="del">
        <pc:chgData name="Winfrey Avant, Deneca" userId="bf81dfd3-d708-4cc2-99e1-403c79eacfc5" providerId="ADAL" clId="{0067E884-B982-44D7-82FC-60B78ACC003A}" dt="2024-02-08T20:33:15.342" v="56" actId="47"/>
        <pc:sldMkLst>
          <pc:docMk/>
          <pc:sldMk cId="1669649429" sldId="360"/>
        </pc:sldMkLst>
      </pc:sldChg>
      <pc:sldChg chg="del">
        <pc:chgData name="Winfrey Avant, Deneca" userId="bf81dfd3-d708-4cc2-99e1-403c79eacfc5" providerId="ADAL" clId="{0067E884-B982-44D7-82FC-60B78ACC003A}" dt="2024-02-08T20:33:54.999" v="57" actId="47"/>
        <pc:sldMkLst>
          <pc:docMk/>
          <pc:sldMk cId="969079797" sldId="362"/>
        </pc:sldMkLst>
      </pc:sldChg>
      <pc:sldChg chg="del">
        <pc:chgData name="Winfrey Avant, Deneca" userId="bf81dfd3-d708-4cc2-99e1-403c79eacfc5" providerId="ADAL" clId="{0067E884-B982-44D7-82FC-60B78ACC003A}" dt="2024-02-08T20:33:55.455" v="58" actId="47"/>
        <pc:sldMkLst>
          <pc:docMk/>
          <pc:sldMk cId="398411668" sldId="363"/>
        </pc:sldMkLst>
      </pc:sldChg>
      <pc:sldChg chg="del">
        <pc:chgData name="Winfrey Avant, Deneca" userId="bf81dfd3-d708-4cc2-99e1-403c79eacfc5" providerId="ADAL" clId="{0067E884-B982-44D7-82FC-60B78ACC003A}" dt="2024-02-08T20:33:55.816" v="59" actId="47"/>
        <pc:sldMkLst>
          <pc:docMk/>
          <pc:sldMk cId="3984676325" sldId="364"/>
        </pc:sldMkLst>
      </pc:sldChg>
      <pc:sldChg chg="del">
        <pc:chgData name="Winfrey Avant, Deneca" userId="bf81dfd3-d708-4cc2-99e1-403c79eacfc5" providerId="ADAL" clId="{0067E884-B982-44D7-82FC-60B78ACC003A}" dt="2024-02-08T20:33:56.085" v="60" actId="47"/>
        <pc:sldMkLst>
          <pc:docMk/>
          <pc:sldMk cId="1727437002" sldId="365"/>
        </pc:sldMkLst>
      </pc:sldChg>
      <pc:sldChg chg="del">
        <pc:chgData name="Winfrey Avant, Deneca" userId="bf81dfd3-d708-4cc2-99e1-403c79eacfc5" providerId="ADAL" clId="{0067E884-B982-44D7-82FC-60B78ACC003A}" dt="2024-02-08T20:33:56.550" v="61" actId="47"/>
        <pc:sldMkLst>
          <pc:docMk/>
          <pc:sldMk cId="4268116459" sldId="366"/>
        </pc:sldMkLst>
      </pc:sldChg>
      <pc:sldChg chg="del">
        <pc:chgData name="Winfrey Avant, Deneca" userId="bf81dfd3-d708-4cc2-99e1-403c79eacfc5" providerId="ADAL" clId="{0067E884-B982-44D7-82FC-60B78ACC003A}" dt="2024-02-08T20:33:57.423" v="63" actId="47"/>
        <pc:sldMkLst>
          <pc:docMk/>
          <pc:sldMk cId="464741023" sldId="367"/>
        </pc:sldMkLst>
      </pc:sldChg>
      <pc:sldChg chg="del">
        <pc:chgData name="Winfrey Avant, Deneca" userId="bf81dfd3-d708-4cc2-99e1-403c79eacfc5" providerId="ADAL" clId="{0067E884-B982-44D7-82FC-60B78ACC003A}" dt="2024-02-08T20:33:56.985" v="62" actId="47"/>
        <pc:sldMkLst>
          <pc:docMk/>
          <pc:sldMk cId="2032254380" sldId="368"/>
        </pc:sldMkLst>
      </pc:sldChg>
      <pc:sldChg chg="del">
        <pc:chgData name="Winfrey Avant, Deneca" userId="bf81dfd3-d708-4cc2-99e1-403c79eacfc5" providerId="ADAL" clId="{0067E884-B982-44D7-82FC-60B78ACC003A}" dt="2024-02-08T20:36:53.218" v="78" actId="47"/>
        <pc:sldMkLst>
          <pc:docMk/>
          <pc:sldMk cId="2607036751" sldId="381"/>
        </pc:sldMkLst>
      </pc:sldChg>
      <pc:sldChg chg="del">
        <pc:chgData name="Winfrey Avant, Deneca" userId="bf81dfd3-d708-4cc2-99e1-403c79eacfc5" providerId="ADAL" clId="{0067E884-B982-44D7-82FC-60B78ACC003A}" dt="2024-02-08T20:36:53.636" v="79" actId="47"/>
        <pc:sldMkLst>
          <pc:docMk/>
          <pc:sldMk cId="3605261408" sldId="382"/>
        </pc:sldMkLst>
      </pc:sldChg>
      <pc:sldChg chg="del">
        <pc:chgData name="Winfrey Avant, Deneca" userId="bf81dfd3-d708-4cc2-99e1-403c79eacfc5" providerId="ADAL" clId="{0067E884-B982-44D7-82FC-60B78ACC003A}" dt="2024-02-08T20:36:53.942" v="80" actId="47"/>
        <pc:sldMkLst>
          <pc:docMk/>
          <pc:sldMk cId="387718527" sldId="383"/>
        </pc:sldMkLst>
      </pc:sldChg>
      <pc:sldChg chg="del">
        <pc:chgData name="Winfrey Avant, Deneca" userId="bf81dfd3-d708-4cc2-99e1-403c79eacfc5" providerId="ADAL" clId="{0067E884-B982-44D7-82FC-60B78ACC003A}" dt="2024-02-08T20:36:54.241" v="81" actId="47"/>
        <pc:sldMkLst>
          <pc:docMk/>
          <pc:sldMk cId="2411000157" sldId="384"/>
        </pc:sldMkLst>
      </pc:sldChg>
      <pc:sldChg chg="del">
        <pc:chgData name="Winfrey Avant, Deneca" userId="bf81dfd3-d708-4cc2-99e1-403c79eacfc5" providerId="ADAL" clId="{0067E884-B982-44D7-82FC-60B78ACC003A}" dt="2024-02-08T20:36:54.745" v="82" actId="47"/>
        <pc:sldMkLst>
          <pc:docMk/>
          <pc:sldMk cId="2601575626" sldId="385"/>
        </pc:sldMkLst>
      </pc:sldChg>
      <pc:sldChg chg="del">
        <pc:chgData name="Winfrey Avant, Deneca" userId="bf81dfd3-d708-4cc2-99e1-403c79eacfc5" providerId="ADAL" clId="{0067E884-B982-44D7-82FC-60B78ACC003A}" dt="2024-02-08T20:36:55.233" v="83" actId="47"/>
        <pc:sldMkLst>
          <pc:docMk/>
          <pc:sldMk cId="2948318464" sldId="386"/>
        </pc:sldMkLst>
      </pc:sldChg>
      <pc:sldChg chg="del">
        <pc:chgData name="Winfrey Avant, Deneca" userId="bf81dfd3-d708-4cc2-99e1-403c79eacfc5" providerId="ADAL" clId="{0067E884-B982-44D7-82FC-60B78ACC003A}" dt="2024-02-08T20:36:55.739" v="84" actId="47"/>
        <pc:sldMkLst>
          <pc:docMk/>
          <pc:sldMk cId="4076345046" sldId="387"/>
        </pc:sldMkLst>
      </pc:sldChg>
      <pc:sldChg chg="del">
        <pc:chgData name="Winfrey Avant, Deneca" userId="bf81dfd3-d708-4cc2-99e1-403c79eacfc5" providerId="ADAL" clId="{0067E884-B982-44D7-82FC-60B78ACC003A}" dt="2024-02-08T20:37:01.611" v="85" actId="47"/>
        <pc:sldMkLst>
          <pc:docMk/>
          <pc:sldMk cId="958691591" sldId="389"/>
        </pc:sldMkLst>
      </pc:sldChg>
      <pc:sldChg chg="del">
        <pc:chgData name="Winfrey Avant, Deneca" userId="bf81dfd3-d708-4cc2-99e1-403c79eacfc5" providerId="ADAL" clId="{0067E884-B982-44D7-82FC-60B78ACC003A}" dt="2024-02-08T20:37:01.926" v="86" actId="47"/>
        <pc:sldMkLst>
          <pc:docMk/>
          <pc:sldMk cId="4152459223" sldId="390"/>
        </pc:sldMkLst>
      </pc:sldChg>
      <pc:sldChg chg="del">
        <pc:chgData name="Winfrey Avant, Deneca" userId="bf81dfd3-d708-4cc2-99e1-403c79eacfc5" providerId="ADAL" clId="{0067E884-B982-44D7-82FC-60B78ACC003A}" dt="2024-02-08T20:37:02.239" v="87" actId="47"/>
        <pc:sldMkLst>
          <pc:docMk/>
          <pc:sldMk cId="1158898161" sldId="391"/>
        </pc:sldMkLst>
      </pc:sldChg>
      <pc:sldChg chg="del">
        <pc:chgData name="Winfrey Avant, Deneca" userId="bf81dfd3-d708-4cc2-99e1-403c79eacfc5" providerId="ADAL" clId="{0067E884-B982-44D7-82FC-60B78ACC003A}" dt="2024-02-08T20:37:02.459" v="88" actId="47"/>
        <pc:sldMkLst>
          <pc:docMk/>
          <pc:sldMk cId="3526498687" sldId="392"/>
        </pc:sldMkLst>
      </pc:sldChg>
      <pc:sldChg chg="del">
        <pc:chgData name="Winfrey Avant, Deneca" userId="bf81dfd3-d708-4cc2-99e1-403c79eacfc5" providerId="ADAL" clId="{0067E884-B982-44D7-82FC-60B78ACC003A}" dt="2024-02-08T20:37:03.120" v="89" actId="47"/>
        <pc:sldMkLst>
          <pc:docMk/>
          <pc:sldMk cId="2473947130" sldId="393"/>
        </pc:sldMkLst>
      </pc:sldChg>
      <pc:sldChg chg="del">
        <pc:chgData name="Winfrey Avant, Deneca" userId="bf81dfd3-d708-4cc2-99e1-403c79eacfc5" providerId="ADAL" clId="{0067E884-B982-44D7-82FC-60B78ACC003A}" dt="2024-02-08T20:37:03.815" v="90" actId="47"/>
        <pc:sldMkLst>
          <pc:docMk/>
          <pc:sldMk cId="2434871804" sldId="394"/>
        </pc:sldMkLst>
      </pc:sldChg>
      <pc:sldChg chg="del">
        <pc:chgData name="Winfrey Avant, Deneca" userId="bf81dfd3-d708-4cc2-99e1-403c79eacfc5" providerId="ADAL" clId="{0067E884-B982-44D7-82FC-60B78ACC003A}" dt="2024-02-08T20:37:04.570" v="91" actId="47"/>
        <pc:sldMkLst>
          <pc:docMk/>
          <pc:sldMk cId="2811836134" sldId="395"/>
        </pc:sldMkLst>
      </pc:sldChg>
      <pc:sldChg chg="del">
        <pc:chgData name="Winfrey Avant, Deneca" userId="bf81dfd3-d708-4cc2-99e1-403c79eacfc5" providerId="ADAL" clId="{0067E884-B982-44D7-82FC-60B78ACC003A}" dt="2024-02-08T20:37:09.091" v="92" actId="47"/>
        <pc:sldMkLst>
          <pc:docMk/>
          <pc:sldMk cId="2420575199" sldId="397"/>
        </pc:sldMkLst>
      </pc:sldChg>
      <pc:sldChg chg="del">
        <pc:chgData name="Winfrey Avant, Deneca" userId="bf81dfd3-d708-4cc2-99e1-403c79eacfc5" providerId="ADAL" clId="{0067E884-B982-44D7-82FC-60B78ACC003A}" dt="2024-02-08T20:37:09.368" v="93" actId="47"/>
        <pc:sldMkLst>
          <pc:docMk/>
          <pc:sldMk cId="2018018135" sldId="398"/>
        </pc:sldMkLst>
      </pc:sldChg>
      <pc:sldChg chg="del">
        <pc:chgData name="Winfrey Avant, Deneca" userId="bf81dfd3-d708-4cc2-99e1-403c79eacfc5" providerId="ADAL" clId="{0067E884-B982-44D7-82FC-60B78ACC003A}" dt="2024-02-08T20:37:09.622" v="94" actId="47"/>
        <pc:sldMkLst>
          <pc:docMk/>
          <pc:sldMk cId="2052387725" sldId="399"/>
        </pc:sldMkLst>
      </pc:sldChg>
      <pc:sldChg chg="del">
        <pc:chgData name="Winfrey Avant, Deneca" userId="bf81dfd3-d708-4cc2-99e1-403c79eacfc5" providerId="ADAL" clId="{0067E884-B982-44D7-82FC-60B78ACC003A}" dt="2024-02-08T20:37:09.873" v="95" actId="47"/>
        <pc:sldMkLst>
          <pc:docMk/>
          <pc:sldMk cId="1865929377" sldId="400"/>
        </pc:sldMkLst>
      </pc:sldChg>
      <pc:sldChg chg="del">
        <pc:chgData name="Winfrey Avant, Deneca" userId="bf81dfd3-d708-4cc2-99e1-403c79eacfc5" providerId="ADAL" clId="{0067E884-B982-44D7-82FC-60B78ACC003A}" dt="2024-02-08T20:37:10.376" v="96" actId="47"/>
        <pc:sldMkLst>
          <pc:docMk/>
          <pc:sldMk cId="2624298797" sldId="401"/>
        </pc:sldMkLst>
      </pc:sldChg>
      <pc:sldChg chg="del">
        <pc:chgData name="Winfrey Avant, Deneca" userId="bf81dfd3-d708-4cc2-99e1-403c79eacfc5" providerId="ADAL" clId="{0067E884-B982-44D7-82FC-60B78ACC003A}" dt="2024-02-08T20:37:10.878" v="97" actId="47"/>
        <pc:sldMkLst>
          <pc:docMk/>
          <pc:sldMk cId="1315953798" sldId="402"/>
        </pc:sldMkLst>
      </pc:sldChg>
      <pc:sldChg chg="del">
        <pc:chgData name="Winfrey Avant, Deneca" userId="bf81dfd3-d708-4cc2-99e1-403c79eacfc5" providerId="ADAL" clId="{0067E884-B982-44D7-82FC-60B78ACC003A}" dt="2024-02-08T20:37:11.459" v="98" actId="47"/>
        <pc:sldMkLst>
          <pc:docMk/>
          <pc:sldMk cId="4103998826" sldId="403"/>
        </pc:sldMkLst>
      </pc:sldChg>
      <pc:sldChg chg="del">
        <pc:chgData name="Winfrey Avant, Deneca" userId="bf81dfd3-d708-4cc2-99e1-403c79eacfc5" providerId="ADAL" clId="{0067E884-B982-44D7-82FC-60B78ACC003A}" dt="2024-02-08T20:34:04.507" v="64" actId="47"/>
        <pc:sldMkLst>
          <pc:docMk/>
          <pc:sldMk cId="2960595845" sldId="414"/>
        </pc:sldMkLst>
      </pc:sldChg>
      <pc:sldChg chg="del">
        <pc:chgData name="Winfrey Avant, Deneca" userId="bf81dfd3-d708-4cc2-99e1-403c79eacfc5" providerId="ADAL" clId="{0067E884-B982-44D7-82FC-60B78ACC003A}" dt="2024-02-08T20:34:04.930" v="65" actId="47"/>
        <pc:sldMkLst>
          <pc:docMk/>
          <pc:sldMk cId="2709934777" sldId="415"/>
        </pc:sldMkLst>
      </pc:sldChg>
      <pc:sldChg chg="del">
        <pc:chgData name="Winfrey Avant, Deneca" userId="bf81dfd3-d708-4cc2-99e1-403c79eacfc5" providerId="ADAL" clId="{0067E884-B982-44D7-82FC-60B78ACC003A}" dt="2024-02-08T20:34:05.155" v="66" actId="47"/>
        <pc:sldMkLst>
          <pc:docMk/>
          <pc:sldMk cId="1502383172" sldId="416"/>
        </pc:sldMkLst>
      </pc:sldChg>
      <pc:sldChg chg="del">
        <pc:chgData name="Winfrey Avant, Deneca" userId="bf81dfd3-d708-4cc2-99e1-403c79eacfc5" providerId="ADAL" clId="{0067E884-B982-44D7-82FC-60B78ACC003A}" dt="2024-02-08T20:34:05.407" v="67" actId="47"/>
        <pc:sldMkLst>
          <pc:docMk/>
          <pc:sldMk cId="695791510" sldId="417"/>
        </pc:sldMkLst>
      </pc:sldChg>
      <pc:sldChg chg="del">
        <pc:chgData name="Winfrey Avant, Deneca" userId="bf81dfd3-d708-4cc2-99e1-403c79eacfc5" providerId="ADAL" clId="{0067E884-B982-44D7-82FC-60B78ACC003A}" dt="2024-02-08T20:34:05.706" v="68" actId="47"/>
        <pc:sldMkLst>
          <pc:docMk/>
          <pc:sldMk cId="1603818832" sldId="418"/>
        </pc:sldMkLst>
      </pc:sldChg>
      <pc:sldChg chg="del">
        <pc:chgData name="Winfrey Avant, Deneca" userId="bf81dfd3-d708-4cc2-99e1-403c79eacfc5" providerId="ADAL" clId="{0067E884-B982-44D7-82FC-60B78ACC003A}" dt="2024-02-08T20:34:06.115" v="69" actId="47"/>
        <pc:sldMkLst>
          <pc:docMk/>
          <pc:sldMk cId="859148175" sldId="419"/>
        </pc:sldMkLst>
      </pc:sldChg>
      <pc:sldChg chg="del">
        <pc:chgData name="Winfrey Avant, Deneca" userId="bf81dfd3-d708-4cc2-99e1-403c79eacfc5" providerId="ADAL" clId="{0067E884-B982-44D7-82FC-60B78ACC003A}" dt="2024-02-08T20:34:06.541" v="70" actId="47"/>
        <pc:sldMkLst>
          <pc:docMk/>
          <pc:sldMk cId="589492746" sldId="420"/>
        </pc:sldMkLst>
      </pc:sldChg>
      <pc:sldChg chg="del">
        <pc:chgData name="Winfrey Avant, Deneca" userId="bf81dfd3-d708-4cc2-99e1-403c79eacfc5" providerId="ADAL" clId="{0067E884-B982-44D7-82FC-60B78ACC003A}" dt="2024-02-08T20:34:13.416" v="71" actId="47"/>
        <pc:sldMkLst>
          <pc:docMk/>
          <pc:sldMk cId="2293455924" sldId="422"/>
        </pc:sldMkLst>
      </pc:sldChg>
      <pc:sldChg chg="del">
        <pc:chgData name="Winfrey Avant, Deneca" userId="bf81dfd3-d708-4cc2-99e1-403c79eacfc5" providerId="ADAL" clId="{0067E884-B982-44D7-82FC-60B78ACC003A}" dt="2024-02-08T20:34:13.745" v="72" actId="47"/>
        <pc:sldMkLst>
          <pc:docMk/>
          <pc:sldMk cId="2024970522" sldId="423"/>
        </pc:sldMkLst>
      </pc:sldChg>
      <pc:sldChg chg="del">
        <pc:chgData name="Winfrey Avant, Deneca" userId="bf81dfd3-d708-4cc2-99e1-403c79eacfc5" providerId="ADAL" clId="{0067E884-B982-44D7-82FC-60B78ACC003A}" dt="2024-02-08T20:34:14.027" v="73" actId="47"/>
        <pc:sldMkLst>
          <pc:docMk/>
          <pc:sldMk cId="380302261" sldId="424"/>
        </pc:sldMkLst>
      </pc:sldChg>
      <pc:sldChg chg="del">
        <pc:chgData name="Winfrey Avant, Deneca" userId="bf81dfd3-d708-4cc2-99e1-403c79eacfc5" providerId="ADAL" clId="{0067E884-B982-44D7-82FC-60B78ACC003A}" dt="2024-02-08T20:34:14.262" v="74" actId="47"/>
        <pc:sldMkLst>
          <pc:docMk/>
          <pc:sldMk cId="2709563418" sldId="425"/>
        </pc:sldMkLst>
      </pc:sldChg>
      <pc:sldChg chg="del">
        <pc:chgData name="Winfrey Avant, Deneca" userId="bf81dfd3-d708-4cc2-99e1-403c79eacfc5" providerId="ADAL" clId="{0067E884-B982-44D7-82FC-60B78ACC003A}" dt="2024-02-08T20:34:14.985" v="76" actId="47"/>
        <pc:sldMkLst>
          <pc:docMk/>
          <pc:sldMk cId="793194824" sldId="426"/>
        </pc:sldMkLst>
      </pc:sldChg>
      <pc:sldChg chg="del">
        <pc:chgData name="Winfrey Avant, Deneca" userId="bf81dfd3-d708-4cc2-99e1-403c79eacfc5" providerId="ADAL" clId="{0067E884-B982-44D7-82FC-60B78ACC003A}" dt="2024-02-08T20:34:15.471" v="77" actId="47"/>
        <pc:sldMkLst>
          <pc:docMk/>
          <pc:sldMk cId="3844733828" sldId="427"/>
        </pc:sldMkLst>
      </pc:sldChg>
      <pc:sldChg chg="del">
        <pc:chgData name="Winfrey Avant, Deneca" userId="bf81dfd3-d708-4cc2-99e1-403c79eacfc5" providerId="ADAL" clId="{0067E884-B982-44D7-82FC-60B78ACC003A}" dt="2024-02-08T20:34:14.514" v="75" actId="47"/>
        <pc:sldMkLst>
          <pc:docMk/>
          <pc:sldMk cId="1708940876" sldId="429"/>
        </pc:sldMkLst>
      </pc:sldChg>
      <pc:sldChg chg="del">
        <pc:chgData name="Winfrey Avant, Deneca" userId="bf81dfd3-d708-4cc2-99e1-403c79eacfc5" providerId="ADAL" clId="{0067E884-B982-44D7-82FC-60B78ACC003A}" dt="2024-02-08T20:31:38.980" v="8" actId="47"/>
        <pc:sldMkLst>
          <pc:docMk/>
          <pc:sldMk cId="4060937838" sldId="433"/>
        </pc:sldMkLst>
      </pc:sldChg>
      <pc:sldChg chg="del">
        <pc:chgData name="Winfrey Avant, Deneca" userId="bf81dfd3-d708-4cc2-99e1-403c79eacfc5" providerId="ADAL" clId="{0067E884-B982-44D7-82FC-60B78ACC003A}" dt="2024-02-08T20:31:51.023" v="20" actId="47"/>
        <pc:sldMkLst>
          <pc:docMk/>
          <pc:sldMk cId="2879041480" sldId="440"/>
        </pc:sldMkLst>
      </pc:sldChg>
      <pc:sldChg chg="del">
        <pc:chgData name="Winfrey Avant, Deneca" userId="bf81dfd3-d708-4cc2-99e1-403c79eacfc5" providerId="ADAL" clId="{0067E884-B982-44D7-82FC-60B78ACC003A}" dt="2024-02-08T20:32:13.413" v="29" actId="47"/>
        <pc:sldMkLst>
          <pc:docMk/>
          <pc:sldMk cId="3747040881" sldId="455"/>
        </pc:sldMkLst>
      </pc:sldChg>
      <pc:sldChg chg="del">
        <pc:chgData name="Winfrey Avant, Deneca" userId="bf81dfd3-d708-4cc2-99e1-403c79eacfc5" providerId="ADAL" clId="{0067E884-B982-44D7-82FC-60B78ACC003A}" dt="2024-02-08T20:32:14.011" v="30" actId="47"/>
        <pc:sldMkLst>
          <pc:docMk/>
          <pc:sldMk cId="3759307565" sldId="456"/>
        </pc:sldMkLst>
      </pc:sldChg>
      <pc:sldChg chg="del">
        <pc:chgData name="Winfrey Avant, Deneca" userId="bf81dfd3-d708-4cc2-99e1-403c79eacfc5" providerId="ADAL" clId="{0067E884-B982-44D7-82FC-60B78ACC003A}" dt="2024-02-08T20:32:14.309" v="31" actId="47"/>
        <pc:sldMkLst>
          <pc:docMk/>
          <pc:sldMk cId="1550986289" sldId="457"/>
        </pc:sldMkLst>
      </pc:sldChg>
      <pc:sldChg chg="del">
        <pc:chgData name="Winfrey Avant, Deneca" userId="bf81dfd3-d708-4cc2-99e1-403c79eacfc5" providerId="ADAL" clId="{0067E884-B982-44D7-82FC-60B78ACC003A}" dt="2024-02-08T20:32:14.655" v="32" actId="47"/>
        <pc:sldMkLst>
          <pc:docMk/>
          <pc:sldMk cId="3407386214" sldId="458"/>
        </pc:sldMkLst>
      </pc:sldChg>
      <pc:sldChg chg="del">
        <pc:chgData name="Winfrey Avant, Deneca" userId="bf81dfd3-d708-4cc2-99e1-403c79eacfc5" providerId="ADAL" clId="{0067E884-B982-44D7-82FC-60B78ACC003A}" dt="2024-02-08T20:32:15.001" v="33" actId="47"/>
        <pc:sldMkLst>
          <pc:docMk/>
          <pc:sldMk cId="2649851471" sldId="459"/>
        </pc:sldMkLst>
      </pc:sldChg>
      <pc:sldChg chg="del">
        <pc:chgData name="Winfrey Avant, Deneca" userId="bf81dfd3-d708-4cc2-99e1-403c79eacfc5" providerId="ADAL" clId="{0067E884-B982-44D7-82FC-60B78ACC003A}" dt="2024-02-08T20:32:15.379" v="34" actId="47"/>
        <pc:sldMkLst>
          <pc:docMk/>
          <pc:sldMk cId="1456079782" sldId="460"/>
        </pc:sldMkLst>
      </pc:sldChg>
      <pc:sldChg chg="del">
        <pc:chgData name="Winfrey Avant, Deneca" userId="bf81dfd3-d708-4cc2-99e1-403c79eacfc5" providerId="ADAL" clId="{0067E884-B982-44D7-82FC-60B78ACC003A}" dt="2024-02-08T20:32:15.875" v="35" actId="47"/>
        <pc:sldMkLst>
          <pc:docMk/>
          <pc:sldMk cId="819616500" sldId="461"/>
        </pc:sldMkLst>
      </pc:sldChg>
      <pc:sldChg chg="del">
        <pc:chgData name="Winfrey Avant, Deneca" userId="bf81dfd3-d708-4cc2-99e1-403c79eacfc5" providerId="ADAL" clId="{0067E884-B982-44D7-82FC-60B78ACC003A}" dt="2024-02-08T20:32:36.547" v="43" actId="47"/>
        <pc:sldMkLst>
          <pc:docMk/>
          <pc:sldMk cId="2752622391" sldId="465"/>
        </pc:sldMkLst>
      </pc:sldChg>
      <pc:sldChg chg="del">
        <pc:chgData name="Winfrey Avant, Deneca" userId="bf81dfd3-d708-4cc2-99e1-403c79eacfc5" providerId="ADAL" clId="{0067E884-B982-44D7-82FC-60B78ACC003A}" dt="2024-02-08T20:32:37.582" v="44" actId="47"/>
        <pc:sldMkLst>
          <pc:docMk/>
          <pc:sldMk cId="1182117402" sldId="466"/>
        </pc:sldMkLst>
      </pc:sldChg>
      <pc:sldChg chg="del">
        <pc:chgData name="Winfrey Avant, Deneca" userId="bf81dfd3-d708-4cc2-99e1-403c79eacfc5" providerId="ADAL" clId="{0067E884-B982-44D7-82FC-60B78ACC003A}" dt="2024-02-08T20:32:37.911" v="45" actId="47"/>
        <pc:sldMkLst>
          <pc:docMk/>
          <pc:sldMk cId="3745866725" sldId="467"/>
        </pc:sldMkLst>
      </pc:sldChg>
      <pc:sldChg chg="del">
        <pc:chgData name="Winfrey Avant, Deneca" userId="bf81dfd3-d708-4cc2-99e1-403c79eacfc5" providerId="ADAL" clId="{0067E884-B982-44D7-82FC-60B78ACC003A}" dt="2024-02-08T20:32:38.225" v="46" actId="47"/>
        <pc:sldMkLst>
          <pc:docMk/>
          <pc:sldMk cId="182737278" sldId="468"/>
        </pc:sldMkLst>
      </pc:sldChg>
      <pc:sldChg chg="del">
        <pc:chgData name="Winfrey Avant, Deneca" userId="bf81dfd3-d708-4cc2-99e1-403c79eacfc5" providerId="ADAL" clId="{0067E884-B982-44D7-82FC-60B78ACC003A}" dt="2024-02-08T20:32:38.655" v="47" actId="47"/>
        <pc:sldMkLst>
          <pc:docMk/>
          <pc:sldMk cId="745546654" sldId="469"/>
        </pc:sldMkLst>
      </pc:sldChg>
      <pc:sldChg chg="del">
        <pc:chgData name="Winfrey Avant, Deneca" userId="bf81dfd3-d708-4cc2-99e1-403c79eacfc5" providerId="ADAL" clId="{0067E884-B982-44D7-82FC-60B78ACC003A}" dt="2024-02-08T20:32:39.188" v="48" actId="47"/>
        <pc:sldMkLst>
          <pc:docMk/>
          <pc:sldMk cId="4055362113" sldId="470"/>
        </pc:sldMkLst>
      </pc:sldChg>
      <pc:sldChg chg="del">
        <pc:chgData name="Winfrey Avant, Deneca" userId="bf81dfd3-d708-4cc2-99e1-403c79eacfc5" providerId="ADAL" clId="{0067E884-B982-44D7-82FC-60B78ACC003A}" dt="2024-02-08T20:32:39.677" v="49" actId="47"/>
        <pc:sldMkLst>
          <pc:docMk/>
          <pc:sldMk cId="3523425982" sldId="47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Mertens\Illinois%20State%20University\EVALUATIONS\PEP%20Project%20(Doris%20Houston)\Analyses\PEP%20Files\FY%2022\4%20-%20Unemploymment%20Data%20FY2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4%20-%20Unemploymment%20Data%20FY2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chartUserShapes" Target="../drawings/drawing8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chartUserShapes" Target="../drawings/drawing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chartUserShapes" Target="../drawings/drawing10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chartUserShapes" Target="../drawings/drawing11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'AFCARS Report'!$B$1</c:f>
              <c:strCache>
                <c:ptCount val="1"/>
                <c:pt idx="0">
                  <c:v>Youth in Care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'AFCARS Report'!$A$2:$A$7</c:f>
              <c:numCache>
                <c:formatCode>0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'AFCARS Report'!$B$2:$B$7</c:f>
              <c:numCache>
                <c:formatCode>#,##0</c:formatCode>
                <c:ptCount val="6"/>
                <c:pt idx="0">
                  <c:v>429961</c:v>
                </c:pt>
                <c:pt idx="1">
                  <c:v>436556</c:v>
                </c:pt>
                <c:pt idx="2">
                  <c:v>437337</c:v>
                </c:pt>
                <c:pt idx="3">
                  <c:v>426325</c:v>
                </c:pt>
                <c:pt idx="4">
                  <c:v>407318</c:v>
                </c:pt>
                <c:pt idx="5">
                  <c:v>391098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5F-478F-98E3-89135BBB0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8206288"/>
        <c:axId val="1048372784"/>
      </c:lineChart>
      <c:catAx>
        <c:axId val="1228206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/>
                  <a:t>Fiscal Year</a:t>
                </a:r>
              </a:p>
            </c:rich>
          </c:tx>
          <c:layout>
            <c:manualLayout>
              <c:xMode val="edge"/>
              <c:yMode val="edge"/>
              <c:x val="0.39886111111111111"/>
              <c:y val="0.906458151064450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372784"/>
        <c:crosses val="autoZero"/>
        <c:auto val="1"/>
        <c:lblAlgn val="ctr"/>
        <c:lblOffset val="100"/>
        <c:noMultiLvlLbl val="0"/>
      </c:catAx>
      <c:valAx>
        <c:axId val="104837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/>
                  <a:t>Youth in Care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20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3079281756554E-2"/>
          <c:y val="2.6539452563572062E-2"/>
          <c:w val="0.91971012093834525"/>
          <c:h val="0.8358382357938587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Counties!$A$2</c:f>
              <c:strCache>
                <c:ptCount val="1"/>
                <c:pt idx="0">
                  <c:v>Champaign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0B416741-419B-4FC7-A874-2A70EC9D25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B290813-6BAC-4118-AD8E-C18334D96AA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9D59449-08D6-42A5-AB82-65D84937D7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Counties!$B$3:$B$5</c:f>
              <c:numCache>
                <c:formatCode>#,##0.00</c:formatCode>
                <c:ptCount val="3"/>
                <c:pt idx="0">
                  <c:v>2479.232</c:v>
                </c:pt>
                <c:pt idx="1">
                  <c:v>3965.9640000000004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Counties!$E$3:$E$5</c15:f>
                <c15:dlblRangeCache>
                  <c:ptCount val="3"/>
                  <c:pt idx="0">
                    <c:v>2479.232
 (13%)</c:v>
                  </c:pt>
                  <c:pt idx="1">
                    <c:v>3965.964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5412-4337-A2A6-A5DA5D6AED5A}"/>
            </c:ext>
          </c:extLst>
        </c:ser>
        <c:ser>
          <c:idx val="2"/>
          <c:order val="1"/>
          <c:tx>
            <c:strRef>
              <c:f>Counties!$A$6</c:f>
              <c:strCache>
                <c:ptCount val="1"/>
                <c:pt idx="0">
                  <c:v>Coles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4FF4EFED-C49F-4070-BAD2-5A6AB0178D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EC17DE3-55F5-4F1A-91D1-59D52F4AD53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6FA1DFF-22FA-4DE0-9583-AEC58033FAE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Counties!$B$7:$B$9</c:f>
              <c:numCache>
                <c:formatCode>#,##0.00</c:formatCode>
                <c:ptCount val="3"/>
                <c:pt idx="0">
                  <c:v>157.30000000000001</c:v>
                </c:pt>
                <c:pt idx="1">
                  <c:v>2584.96</c:v>
                </c:pt>
                <c:pt idx="2">
                  <c:v>145.23599999999999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Counties!$E$7:$E$9</c15:f>
                <c15:dlblRangeCache>
                  <c:ptCount val="3"/>
                  <c:pt idx="0">
                    <c:v>157.3
 (10%)</c:v>
                  </c:pt>
                  <c:pt idx="1">
                    <c:v>2584.96
 (7%)</c:v>
                  </c:pt>
                  <c:pt idx="2">
                    <c:v>145.236
 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412-4337-A2A6-A5DA5D6AED5A}"/>
            </c:ext>
          </c:extLst>
        </c:ser>
        <c:ser>
          <c:idx val="3"/>
          <c:order val="2"/>
          <c:tx>
            <c:strRef>
              <c:f>Counties!$A$10</c:f>
              <c:strCache>
                <c:ptCount val="1"/>
                <c:pt idx="0">
                  <c:v>Macon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F5CFB217-8325-4316-B83B-89E22A4C622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C0434AA-0B3F-4BFE-9521-13F02486B97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D4856DD-D039-4C6E-B561-FD5EF60041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Counties!$B$11:$B$13</c:f>
              <c:numCache>
                <c:formatCode>#,##0.00</c:formatCode>
                <c:ptCount val="3"/>
                <c:pt idx="0">
                  <c:v>4229.6399999999994</c:v>
                </c:pt>
                <c:pt idx="1">
                  <c:v>4287.1959999999999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Counties!$E$11:$E$13</c15:f>
                <c15:dlblRangeCache>
                  <c:ptCount val="3"/>
                  <c:pt idx="0">
                    <c:v>4229.64
 (36%)</c:v>
                  </c:pt>
                  <c:pt idx="1">
                    <c:v>4287.196
 (7%)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5412-4337-A2A6-A5DA5D6AED5A}"/>
            </c:ext>
          </c:extLst>
        </c:ser>
        <c:ser>
          <c:idx val="4"/>
          <c:order val="3"/>
          <c:tx>
            <c:strRef>
              <c:f>Counties!$A$14</c:f>
              <c:strCache>
                <c:ptCount val="1"/>
                <c:pt idx="0">
                  <c:v>McLean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25D55A63-140F-4054-BEF2-48F0A085B3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5659EE7-2FFB-488E-A5EE-141609C08A8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5470D8E-4244-42F9-92CA-B43BCE9F59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Counties!$B$15:$B$17</c:f>
              <c:numCache>
                <c:formatCode>#,##0.00</c:formatCode>
                <c:ptCount val="3"/>
                <c:pt idx="0">
                  <c:v>0</c:v>
                </c:pt>
                <c:pt idx="1">
                  <c:v>3406.8599999999997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Counties!$E$15:$E$17</c15:f>
                <c15:dlblRangeCache>
                  <c:ptCount val="3"/>
                  <c:pt idx="0">
                    <c:v>0
 (0%)</c:v>
                  </c:pt>
                  <c:pt idx="1">
                    <c:v>3406.86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5412-4337-A2A6-A5DA5D6AED5A}"/>
            </c:ext>
          </c:extLst>
        </c:ser>
        <c:ser>
          <c:idx val="5"/>
          <c:order val="4"/>
          <c:tx>
            <c:strRef>
              <c:f>Counties!$A$18</c:f>
              <c:strCache>
                <c:ptCount val="1"/>
                <c:pt idx="0">
                  <c:v>Peoria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32611554-2985-4C16-A4DC-97E15F7C6F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84E10C-9082-4DAB-90B8-A30CD4EAB5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9BEFD7C-51BB-4BBC-ACC7-C1EDD4C958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Counties!$B$19:$B$21</c:f>
              <c:numCache>
                <c:formatCode>#,##0.00</c:formatCode>
                <c:ptCount val="3"/>
                <c:pt idx="0">
                  <c:v>2582.3220000000001</c:v>
                </c:pt>
                <c:pt idx="1">
                  <c:v>4498.2959999999994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Counties!$E$19:$E$21</c15:f>
                <c15:dlblRangeCache>
                  <c:ptCount val="3"/>
                  <c:pt idx="0">
                    <c:v>2582.322
 (13%)</c:v>
                  </c:pt>
                  <c:pt idx="1">
                    <c:v>4498.296
 (4%)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5412-4337-A2A6-A5DA5D6AED5A}"/>
            </c:ext>
          </c:extLst>
        </c:ser>
        <c:ser>
          <c:idx val="6"/>
          <c:order val="5"/>
          <c:tx>
            <c:strRef>
              <c:f>Counties!$A$22</c:f>
              <c:strCache>
                <c:ptCount val="1"/>
                <c:pt idx="0">
                  <c:v>Rock Island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FD27C85E-14E9-4D6A-820B-754FACA049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1570F31-C79E-48B1-AE51-A99A544BA5D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FDBC8F5-515B-435C-8908-B2751572C29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Counties!$B$23:$B$25</c:f>
              <c:numCache>
                <c:formatCode>#,##0.00</c:formatCode>
                <c:ptCount val="3"/>
                <c:pt idx="0">
                  <c:v>1578.96</c:v>
                </c:pt>
                <c:pt idx="1">
                  <c:v>6540.94</c:v>
                </c:pt>
                <c:pt idx="2">
                  <c:v>625.27800000000002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Counties!$E$23:$E$25</c15:f>
                <c15:dlblRangeCache>
                  <c:ptCount val="3"/>
                  <c:pt idx="0">
                    <c:v>1578.96
 (18%)</c:v>
                  </c:pt>
                  <c:pt idx="1">
                    <c:v>6540.94
 (8%)</c:v>
                  </c:pt>
                  <c:pt idx="2">
                    <c:v>625.278
 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5412-4337-A2A6-A5DA5D6AED5A}"/>
            </c:ext>
          </c:extLst>
        </c:ser>
        <c:ser>
          <c:idx val="7"/>
          <c:order val="6"/>
          <c:tx>
            <c:strRef>
              <c:f>Counties!$A$26</c:f>
              <c:strCache>
                <c:ptCount val="1"/>
                <c:pt idx="0">
                  <c:v>Sangamon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088E6680-B155-46E3-BE50-A0449A5EA2E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796C881-78F5-4F32-88C2-D38ADD7681F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CBC326A-00AE-490A-85A2-9459815C97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Counties!$B$27:$B$29</c:f>
              <c:numCache>
                <c:formatCode>#,##0.00</c:formatCode>
                <c:ptCount val="3"/>
                <c:pt idx="0">
                  <c:v>4443.357</c:v>
                </c:pt>
                <c:pt idx="1">
                  <c:v>6923.9880000000003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Counties!$E$27:$E$29</c15:f>
                <c15:dlblRangeCache>
                  <c:ptCount val="3"/>
                  <c:pt idx="0">
                    <c:v>4443.357
 (28%)</c:v>
                  </c:pt>
                  <c:pt idx="1">
                    <c:v>6923.988
 (5%)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5412-4337-A2A6-A5DA5D6AED5A}"/>
            </c:ext>
          </c:extLst>
        </c:ser>
        <c:ser>
          <c:idx val="0"/>
          <c:order val="7"/>
          <c:tx>
            <c:strRef>
              <c:f>Counties!$A$30</c:f>
              <c:strCache>
                <c:ptCount val="1"/>
                <c:pt idx="0">
                  <c:v>Vermillion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4EAD727-4EA7-4370-B55B-58BBBCD0348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BE37455-13FB-4D44-BB50-9A30C1E4B5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793F4D1-326A-487B-B261-A1A6856436C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Counties!$B$31:$B$33</c:f>
              <c:numCache>
                <c:formatCode>#,##0.00</c:formatCode>
                <c:ptCount val="3"/>
                <c:pt idx="0">
                  <c:v>0</c:v>
                </c:pt>
                <c:pt idx="1">
                  <c:v>1693.116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Counties!$E$3:$E$5</c15:f>
                <c15:dlblRangeCache>
                  <c:ptCount val="3"/>
                  <c:pt idx="0">
                    <c:v>2479.232
 (13%)</c:v>
                  </c:pt>
                  <c:pt idx="1">
                    <c:v>3965.964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F-5412-4337-A2A6-A5DA5D6AED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1919104"/>
        <c:axId val="1356454368"/>
      </c:barChart>
      <c:catAx>
        <c:axId val="1311919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6454368"/>
        <c:crosses val="autoZero"/>
        <c:auto val="1"/>
        <c:lblAlgn val="ctr"/>
        <c:lblOffset val="100"/>
        <c:noMultiLvlLbl val="0"/>
      </c:catAx>
      <c:valAx>
        <c:axId val="135645436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191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80927384077"/>
          <c:y val="8.6742673875171872E-2"/>
          <c:w val="0.86486351706036746"/>
          <c:h val="0.81944977923831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Counties!$A$18</c:f>
              <c:strCache>
                <c:ptCount val="1"/>
                <c:pt idx="0">
                  <c:v>Peoria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426FA16-2ED9-453F-9E06-6AD1CAF6BE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DAB-4027-9896-DC6B0D8B02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03210C4-7ACC-43A5-9748-1B13C20737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DAB-4027-9896-DC6B0D8B028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6C3269A-3799-40C3-B449-7DA11F29F7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DAB-4027-9896-DC6B0D8B02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Counties!$A$31:$A$33</c:f>
              <c:strCache>
                <c:ptCount val="3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</c:strCache>
            </c:strRef>
          </c:cat>
          <c:val>
            <c:numRef>
              <c:f>Counties!$B$31:$B$33</c:f>
              <c:numCache>
                <c:formatCode>#,##0.00</c:formatCode>
                <c:ptCount val="3"/>
                <c:pt idx="0">
                  <c:v>0</c:v>
                </c:pt>
                <c:pt idx="1">
                  <c:v>1693.116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Counties!$E$31:$E$33</c15:f>
                <c15:dlblRangeCache>
                  <c:ptCount val="3"/>
                  <c:pt idx="0">
                    <c:v>0
 (0%)</c:v>
                  </c:pt>
                  <c:pt idx="1">
                    <c:v>1693.116
 (4%)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DAB-4027-9896-DC6B0D8B0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1919104"/>
        <c:axId val="1356454368"/>
      </c:barChart>
      <c:catAx>
        <c:axId val="13119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454368"/>
        <c:crosses val="autoZero"/>
        <c:auto val="1"/>
        <c:lblAlgn val="ctr"/>
        <c:lblOffset val="100"/>
        <c:noMultiLvlLbl val="0"/>
      </c:catAx>
      <c:valAx>
        <c:axId val="135645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1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60139985732112E-2"/>
          <c:y val="0.15686858312710808"/>
          <c:w val="0.91913789612597363"/>
          <c:h val="0.67845959713978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Graphs'!$AK$4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Graphs'!$AO$5:$AO$13</c:f>
              <c:strCache>
                <c:ptCount val="9"/>
                <c:pt idx="0">
                  <c:v>432
 (53%)</c:v>
                </c:pt>
                <c:pt idx="1">
                  <c:v>148
(48%)</c:v>
                </c:pt>
                <c:pt idx="2">
                  <c:v>0
(0%)</c:v>
                </c:pt>
                <c:pt idx="3">
                  <c:v>41
(51%)</c:v>
                </c:pt>
                <c:pt idx="4">
                  <c:v>10
(45%)</c:v>
                </c:pt>
                <c:pt idx="5">
                  <c:v>102
(17%)</c:v>
                </c:pt>
                <c:pt idx="6">
                  <c:v>66
(28%)</c:v>
                </c:pt>
                <c:pt idx="7">
                  <c:v>108
(21%)</c:v>
                </c:pt>
                <c:pt idx="8">
                  <c:v>63
(25%)</c:v>
                </c:pt>
              </c:strCache>
            </c:strRef>
          </c:cat>
          <c:val>
            <c:numRef>
              <c:f>'REPORT SOURCE Graphs'!$AK$5:$AK$13</c:f>
              <c:numCache>
                <c:formatCode>0</c:formatCode>
                <c:ptCount val="9"/>
                <c:pt idx="0">
                  <c:v>816</c:v>
                </c:pt>
                <c:pt idx="1">
                  <c:v>306</c:v>
                </c:pt>
                <c:pt idx="2">
                  <c:v>13</c:v>
                </c:pt>
                <c:pt idx="3">
                  <c:v>81</c:v>
                </c:pt>
                <c:pt idx="4">
                  <c:v>22</c:v>
                </c:pt>
                <c:pt idx="5">
                  <c:v>609</c:v>
                </c:pt>
                <c:pt idx="6">
                  <c:v>239</c:v>
                </c:pt>
                <c:pt idx="7">
                  <c:v>522</c:v>
                </c:pt>
                <c:pt idx="8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B-4662-985E-0E0E99D91955}"/>
            </c:ext>
          </c:extLst>
        </c:ser>
        <c:ser>
          <c:idx val="1"/>
          <c:order val="1"/>
          <c:tx>
            <c:strRef>
              <c:f>'REPORT SOURCE Graphs'!$AL$4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Graphs'!$AO$5:$AO$13</c:f>
              <c:strCache>
                <c:ptCount val="9"/>
                <c:pt idx="0">
                  <c:v>432
 (53%)</c:v>
                </c:pt>
                <c:pt idx="1">
                  <c:v>148
(48%)</c:v>
                </c:pt>
                <c:pt idx="2">
                  <c:v>0
(0%)</c:v>
                </c:pt>
                <c:pt idx="3">
                  <c:v>41
(51%)</c:v>
                </c:pt>
                <c:pt idx="4">
                  <c:v>10
(45%)</c:v>
                </c:pt>
                <c:pt idx="5">
                  <c:v>102
(17%)</c:v>
                </c:pt>
                <c:pt idx="6">
                  <c:v>66
(28%)</c:v>
                </c:pt>
                <c:pt idx="7">
                  <c:v>108
(21%)</c:v>
                </c:pt>
                <c:pt idx="8">
                  <c:v>63
(25%)</c:v>
                </c:pt>
              </c:strCache>
            </c:strRef>
          </c:cat>
          <c:val>
            <c:numRef>
              <c:f>'REPORT SOURCE Graphs'!$AL$5:$AL$13</c:f>
              <c:numCache>
                <c:formatCode>0</c:formatCode>
                <c:ptCount val="9"/>
                <c:pt idx="0">
                  <c:v>432</c:v>
                </c:pt>
                <c:pt idx="1">
                  <c:v>148</c:v>
                </c:pt>
                <c:pt idx="2">
                  <c:v>0</c:v>
                </c:pt>
                <c:pt idx="3">
                  <c:v>41</c:v>
                </c:pt>
                <c:pt idx="4">
                  <c:v>10</c:v>
                </c:pt>
                <c:pt idx="5">
                  <c:v>102</c:v>
                </c:pt>
                <c:pt idx="6">
                  <c:v>66</c:v>
                </c:pt>
                <c:pt idx="7">
                  <c:v>108</c:v>
                </c:pt>
                <c:pt idx="8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AB-4662-985E-0E0E99D919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016313682208806E-2"/>
          <c:y val="0.15686858312710808"/>
          <c:w val="0.90048172242949698"/>
          <c:h val="0.69293621056975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Graphs'!$AP$4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Graphs'!$AT$5:$AT$13</c:f>
              <c:strCache>
                <c:ptCount val="9"/>
                <c:pt idx="0">
                  <c:v>27351
 (40%)</c:v>
                </c:pt>
                <c:pt idx="1">
                  <c:v>12994
(33%)</c:v>
                </c:pt>
                <c:pt idx="2">
                  <c:v>657
(36%)</c:v>
                </c:pt>
                <c:pt idx="3">
                  <c:v>1674
(45%)</c:v>
                </c:pt>
                <c:pt idx="4">
                  <c:v>642
(17%)</c:v>
                </c:pt>
                <c:pt idx="5">
                  <c:v>8548
(13%)</c:v>
                </c:pt>
                <c:pt idx="6">
                  <c:v>7557
(21%)</c:v>
                </c:pt>
                <c:pt idx="7">
                  <c:v>10744
(21%)</c:v>
                </c:pt>
                <c:pt idx="8">
                  <c:v>7249
(15%)</c:v>
                </c:pt>
              </c:strCache>
            </c:strRef>
          </c:cat>
          <c:val>
            <c:numRef>
              <c:f>'REPORT SOURCE Graphs'!$AP$5:$AP$13</c:f>
              <c:numCache>
                <c:formatCode>0</c:formatCode>
                <c:ptCount val="9"/>
                <c:pt idx="0">
                  <c:v>68743</c:v>
                </c:pt>
                <c:pt idx="1">
                  <c:v>39638</c:v>
                </c:pt>
                <c:pt idx="2">
                  <c:v>1809</c:v>
                </c:pt>
                <c:pt idx="3">
                  <c:v>3714</c:v>
                </c:pt>
                <c:pt idx="4">
                  <c:v>3695</c:v>
                </c:pt>
                <c:pt idx="5">
                  <c:v>67493</c:v>
                </c:pt>
                <c:pt idx="6">
                  <c:v>35440</c:v>
                </c:pt>
                <c:pt idx="7">
                  <c:v>50642</c:v>
                </c:pt>
                <c:pt idx="8">
                  <c:v>48000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3-41AC-A7CF-0CCAC4191A33}"/>
            </c:ext>
          </c:extLst>
        </c:ser>
        <c:ser>
          <c:idx val="1"/>
          <c:order val="1"/>
          <c:tx>
            <c:strRef>
              <c:f>'REPORT SOURCE Graphs'!$AQ$4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Graphs'!$AT$5:$AT$13</c:f>
              <c:strCache>
                <c:ptCount val="9"/>
                <c:pt idx="0">
                  <c:v>27351
 (40%)</c:v>
                </c:pt>
                <c:pt idx="1">
                  <c:v>12994
(33%)</c:v>
                </c:pt>
                <c:pt idx="2">
                  <c:v>657
(36%)</c:v>
                </c:pt>
                <c:pt idx="3">
                  <c:v>1674
(45%)</c:v>
                </c:pt>
                <c:pt idx="4">
                  <c:v>642
(17%)</c:v>
                </c:pt>
                <c:pt idx="5">
                  <c:v>8548
(13%)</c:v>
                </c:pt>
                <c:pt idx="6">
                  <c:v>7557
(21%)</c:v>
                </c:pt>
                <c:pt idx="7">
                  <c:v>10744
(21%)</c:v>
                </c:pt>
                <c:pt idx="8">
                  <c:v>7249
(15%)</c:v>
                </c:pt>
              </c:strCache>
            </c:strRef>
          </c:cat>
          <c:val>
            <c:numRef>
              <c:f>'REPORT SOURCE Graphs'!$AQ$5:$AQ$13</c:f>
              <c:numCache>
                <c:formatCode>0</c:formatCode>
                <c:ptCount val="9"/>
                <c:pt idx="0">
                  <c:v>27351</c:v>
                </c:pt>
                <c:pt idx="1">
                  <c:v>12994</c:v>
                </c:pt>
                <c:pt idx="2">
                  <c:v>657</c:v>
                </c:pt>
                <c:pt idx="3">
                  <c:v>1674</c:v>
                </c:pt>
                <c:pt idx="4">
                  <c:v>642</c:v>
                </c:pt>
                <c:pt idx="5">
                  <c:v>8548</c:v>
                </c:pt>
                <c:pt idx="6">
                  <c:v>7557</c:v>
                </c:pt>
                <c:pt idx="7">
                  <c:v>10744</c:v>
                </c:pt>
                <c:pt idx="8">
                  <c:v>7249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3-41AC-A7CF-0CCAC4191A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9A9EC5F-C7AB-485E-A02D-98BDD72CA68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C9F6B90-3E46-481D-94DA-0E86D124E9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A1A3911-993B-4A8D-9EE9-11A201A4DD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54BC635-742A-405D-AEC5-E5883E7AB1D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E100B7B-3560-4128-8903-9B2D9E76EF7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E67F314-9932-48BC-836C-41B2229E94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60E6542-A5FA-4D72-A0B3-D50E6A67613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04353B5-A0AC-4810-A594-8599DB3A1B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Graphs'!$AS$3:$AS$11</c:f>
              <c:strCache>
                <c:ptCount val="9"/>
                <c:pt idx="0">
                  <c:v>3855
 (48%)</c:v>
                </c:pt>
                <c:pt idx="1">
                  <c:v>507
(14%)</c:v>
                </c:pt>
                <c:pt idx="2">
                  <c:v>2458
(43%)</c:v>
                </c:pt>
                <c:pt idx="3">
                  <c:v>2348
(38%)</c:v>
                </c:pt>
                <c:pt idx="4">
                  <c:v>4749
(53%)</c:v>
                </c:pt>
                <c:pt idx="5">
                  <c:v>2707
(32%)</c:v>
                </c:pt>
                <c:pt idx="6">
                  <c:v>4451
(46%)</c:v>
                </c:pt>
                <c:pt idx="7">
                  <c:v>1878
(35%)</c:v>
                </c:pt>
                <c:pt idx="8">
                  <c:v>122219
(29%)</c:v>
                </c:pt>
              </c:strCache>
            </c:strRef>
          </c:cat>
          <c:val>
            <c:numRef>
              <c:f>'FINDING Graphs'!$AP$3:$AP$10</c:f>
              <c:numCache>
                <c:formatCode>0</c:formatCode>
                <c:ptCount val="8"/>
                <c:pt idx="0">
                  <c:v>3855</c:v>
                </c:pt>
                <c:pt idx="1">
                  <c:v>507</c:v>
                </c:pt>
                <c:pt idx="2">
                  <c:v>2458</c:v>
                </c:pt>
                <c:pt idx="3">
                  <c:v>2348</c:v>
                </c:pt>
                <c:pt idx="4">
                  <c:v>4749</c:v>
                </c:pt>
                <c:pt idx="5">
                  <c:v>2707</c:v>
                </c:pt>
                <c:pt idx="6">
                  <c:v>4451</c:v>
                </c:pt>
                <c:pt idx="7">
                  <c:v>1878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Graphs'!$AS$3:$AS$11</c15:f>
                <c15:dlblRangeCache>
                  <c:ptCount val="9"/>
                  <c:pt idx="0">
                    <c:v>3855
 (48%)</c:v>
                  </c:pt>
                  <c:pt idx="1">
                    <c:v>507
(14%)</c:v>
                  </c:pt>
                  <c:pt idx="2">
                    <c:v>2458
(43%)</c:v>
                  </c:pt>
                  <c:pt idx="3">
                    <c:v>2348
(38%)</c:v>
                  </c:pt>
                  <c:pt idx="4">
                    <c:v>4749
(53%)</c:v>
                  </c:pt>
                  <c:pt idx="5">
                    <c:v>2707
(32%)</c:v>
                  </c:pt>
                  <c:pt idx="6">
                    <c:v>4451
(46%)</c:v>
                  </c:pt>
                  <c:pt idx="7">
                    <c:v>1878
(35%)</c:v>
                  </c:pt>
                  <c:pt idx="8">
                    <c:v>122219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D0BC-4622-B88F-77D3C96F92B7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31599EB-11A2-4CF9-B706-6144BCB60E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BC70FE4-559C-470F-BD12-BB42ABD5C3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696F2EE-8163-486D-BDA7-D56E2D1BEA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2D3F36D-CB40-40E1-B30D-BC7856C20E9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BA9D1BE-D262-463E-BC18-B8E5CE5B581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32CD580-FF08-4519-B0BF-DE00D9D5A9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3B56163-E540-44BD-A2C8-358597B3C4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CBB2757-E49C-419A-9D47-EBF63F7E759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Graphs'!$AW$3:$AW$11</c:f>
              <c:strCache>
                <c:ptCount val="9"/>
                <c:pt idx="0">
                  <c:v>3240
 (40%)</c:v>
                </c:pt>
                <c:pt idx="1">
                  <c:v>2801
(79%)</c:v>
                </c:pt>
                <c:pt idx="2">
                  <c:v>2939
(52%)</c:v>
                </c:pt>
                <c:pt idx="3">
                  <c:v>3261
(53%)</c:v>
                </c:pt>
                <c:pt idx="4">
                  <c:v>3628
(40%)</c:v>
                </c:pt>
                <c:pt idx="5">
                  <c:v>4565
(53%)</c:v>
                </c:pt>
                <c:pt idx="6">
                  <c:v>5031
(52%)</c:v>
                </c:pt>
                <c:pt idx="7">
                  <c:v>3047
(58%)</c:v>
                </c:pt>
                <c:pt idx="8">
                  <c:v>231218
(55%)</c:v>
                </c:pt>
              </c:strCache>
            </c:strRef>
          </c:cat>
          <c:val>
            <c:numRef>
              <c:f>'FINDING Graphs'!$AT$3:$AT$10</c:f>
              <c:numCache>
                <c:formatCode>General</c:formatCode>
                <c:ptCount val="8"/>
                <c:pt idx="0">
                  <c:v>3240</c:v>
                </c:pt>
                <c:pt idx="1">
                  <c:v>2801</c:v>
                </c:pt>
                <c:pt idx="2">
                  <c:v>2939</c:v>
                </c:pt>
                <c:pt idx="3">
                  <c:v>3261</c:v>
                </c:pt>
                <c:pt idx="4">
                  <c:v>3628</c:v>
                </c:pt>
                <c:pt idx="5">
                  <c:v>4565</c:v>
                </c:pt>
                <c:pt idx="6">
                  <c:v>5031</c:v>
                </c:pt>
                <c:pt idx="7">
                  <c:v>3047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Graphs'!$AW$3:$AW$11</c15:f>
                <c15:dlblRangeCache>
                  <c:ptCount val="9"/>
                  <c:pt idx="0">
                    <c:v>3240
 (40%)</c:v>
                  </c:pt>
                  <c:pt idx="1">
                    <c:v>2801
(79%)</c:v>
                  </c:pt>
                  <c:pt idx="2">
                    <c:v>2939
(52%)</c:v>
                  </c:pt>
                  <c:pt idx="3">
                    <c:v>3261
(53%)</c:v>
                  </c:pt>
                  <c:pt idx="4">
                    <c:v>3628
(40%)</c:v>
                  </c:pt>
                  <c:pt idx="5">
                    <c:v>4565
(53%)</c:v>
                  </c:pt>
                  <c:pt idx="6">
                    <c:v>5031
(52%)</c:v>
                  </c:pt>
                  <c:pt idx="7">
                    <c:v>3047
(58%)</c:v>
                  </c:pt>
                  <c:pt idx="8">
                    <c:v>231218
(55%)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D0BC-4622-B88F-77D3C96F92B7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86ECED5-9829-4D8D-BCA8-8E4EECF6150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DE6CBF6-705B-4EEC-AF4A-7D4EAE0BF3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3D26168-9A18-4699-8B56-36AD7F56564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24548C0-7A5C-4267-A138-A1EF6AB574E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FF2E351-32B4-4883-8489-A53EB844A97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5B3157E-1836-4B60-B15C-5DDABA7759F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DF26F59-D0C2-4447-87C4-BA20A1C914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1F33314-3096-4179-9D99-3BECCB775A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Graphs'!$BA$3:$BA$11</c:f>
              <c:strCache>
                <c:ptCount val="9"/>
                <c:pt idx="0">
                  <c:v>767
 (10%)</c:v>
                </c:pt>
                <c:pt idx="1">
                  <c:v>193
(5%)</c:v>
                </c:pt>
                <c:pt idx="2">
                  <c:v>194
(3%)</c:v>
                </c:pt>
                <c:pt idx="3">
                  <c:v>454
(7%)</c:v>
                </c:pt>
                <c:pt idx="4">
                  <c:v>509
(6%)</c:v>
                </c:pt>
                <c:pt idx="5">
                  <c:v>1191
(14%)</c:v>
                </c:pt>
                <c:pt idx="6">
                  <c:v>163
(2%)</c:v>
                </c:pt>
                <c:pt idx="7">
                  <c:v>308
(6%)</c:v>
                </c:pt>
                <c:pt idx="8">
                  <c:v>61684
(15%)</c:v>
                </c:pt>
              </c:strCache>
            </c:strRef>
          </c:cat>
          <c:val>
            <c:numRef>
              <c:f>'FINDING Graphs'!$AX$3:$AX$10</c:f>
              <c:numCache>
                <c:formatCode>General</c:formatCode>
                <c:ptCount val="8"/>
                <c:pt idx="0">
                  <c:v>767</c:v>
                </c:pt>
                <c:pt idx="1">
                  <c:v>193</c:v>
                </c:pt>
                <c:pt idx="2">
                  <c:v>194</c:v>
                </c:pt>
                <c:pt idx="3">
                  <c:v>454</c:v>
                </c:pt>
                <c:pt idx="4">
                  <c:v>509</c:v>
                </c:pt>
                <c:pt idx="5">
                  <c:v>1191</c:v>
                </c:pt>
                <c:pt idx="6">
                  <c:v>163</c:v>
                </c:pt>
                <c:pt idx="7">
                  <c:v>308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Graphs'!$BA$3:$BA$11</c15:f>
                <c15:dlblRangeCache>
                  <c:ptCount val="9"/>
                  <c:pt idx="0">
                    <c:v>767
 (10%)</c:v>
                  </c:pt>
                  <c:pt idx="1">
                    <c:v>193
(5%)</c:v>
                  </c:pt>
                  <c:pt idx="2">
                    <c:v>194
(3%)</c:v>
                  </c:pt>
                  <c:pt idx="3">
                    <c:v>454
(7%)</c:v>
                  </c:pt>
                  <c:pt idx="4">
                    <c:v>509
(6%)</c:v>
                  </c:pt>
                  <c:pt idx="5">
                    <c:v>1191
(14%)</c:v>
                  </c:pt>
                  <c:pt idx="6">
                    <c:v>163
(2%)</c:v>
                  </c:pt>
                  <c:pt idx="7">
                    <c:v>308
(6%)</c:v>
                  </c:pt>
                  <c:pt idx="8">
                    <c:v>61684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D0BC-4622-B88F-77D3C96F92B7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'FINDING Graphs'!$BE$3:$BE$11</c:f>
              <c:strCache>
                <c:ptCount val="9"/>
                <c:pt idx="0">
                  <c:v>150
 (2%)</c:v>
                </c:pt>
                <c:pt idx="1">
                  <c:v>36
(1%)</c:v>
                </c:pt>
                <c:pt idx="2">
                  <c:v>82
(1%)</c:v>
                </c:pt>
                <c:pt idx="3">
                  <c:v>79
(1%)</c:v>
                </c:pt>
                <c:pt idx="4">
                  <c:v>81
(1%)</c:v>
                </c:pt>
                <c:pt idx="5">
                  <c:v>91
(1%)</c:v>
                </c:pt>
                <c:pt idx="6">
                  <c:v>95
(1%)</c:v>
                </c:pt>
                <c:pt idx="7">
                  <c:v>60
(1%)</c:v>
                </c:pt>
                <c:pt idx="8">
                  <c:v>6424
(2%)</c:v>
                </c:pt>
              </c:strCache>
            </c:strRef>
          </c:cat>
          <c:val>
            <c:numRef>
              <c:f>'FINDING Graphs'!$BB$3:$BB$10</c:f>
              <c:numCache>
                <c:formatCode>General</c:formatCode>
                <c:ptCount val="8"/>
                <c:pt idx="0">
                  <c:v>150</c:v>
                </c:pt>
                <c:pt idx="1">
                  <c:v>36</c:v>
                </c:pt>
                <c:pt idx="2">
                  <c:v>82</c:v>
                </c:pt>
                <c:pt idx="3">
                  <c:v>79</c:v>
                </c:pt>
                <c:pt idx="4">
                  <c:v>81</c:v>
                </c:pt>
                <c:pt idx="5">
                  <c:v>91</c:v>
                </c:pt>
                <c:pt idx="6">
                  <c:v>95</c:v>
                </c:pt>
                <c:pt idx="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0BC-4622-B88F-77D3C96F9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53AA00E-D34D-423F-96E8-3728D880B6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0F2-45E7-A1B6-28F54B011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Graphs'!$BE$10</c:f>
              <c:strCache>
                <c:ptCount val="1"/>
                <c:pt idx="0">
                  <c:v>60
(1%)</c:v>
                </c:pt>
              </c:strCache>
            </c:strRef>
          </c:cat>
          <c:val>
            <c:numRef>
              <c:f>'FINDING Graphs'!$AP$10</c:f>
              <c:numCache>
                <c:formatCode>0</c:formatCode>
                <c:ptCount val="1"/>
                <c:pt idx="0">
                  <c:v>1878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Graphs'!$AS$10</c15:f>
                <c15:dlblRangeCache>
                  <c:ptCount val="1"/>
                  <c:pt idx="0">
                    <c:v>1878
(35%)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30F2-45E7-A1B6-28F54B0110FF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DBF79E3-40C3-4104-BAA4-D935FB7994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0F2-45E7-A1B6-28F54B011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Graphs'!$BE$10</c:f>
              <c:strCache>
                <c:ptCount val="1"/>
                <c:pt idx="0">
                  <c:v>60
(1%)</c:v>
                </c:pt>
              </c:strCache>
            </c:strRef>
          </c:cat>
          <c:val>
            <c:numRef>
              <c:f>'FINDING Graphs'!$AT$10</c:f>
              <c:numCache>
                <c:formatCode>General</c:formatCode>
                <c:ptCount val="1"/>
                <c:pt idx="0">
                  <c:v>3047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Graphs'!$AW$10</c15:f>
                <c15:dlblRangeCache>
                  <c:ptCount val="1"/>
                  <c:pt idx="0">
                    <c:v>3047
(58%)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30F2-45E7-A1B6-28F54B0110FF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FC639F0-E1D2-4182-928A-4BA6E36967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0F2-45E7-A1B6-28F54B011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Graphs'!$BE$10</c:f>
              <c:strCache>
                <c:ptCount val="1"/>
                <c:pt idx="0">
                  <c:v>60
(1%)</c:v>
                </c:pt>
              </c:strCache>
            </c:strRef>
          </c:cat>
          <c:val>
            <c:numRef>
              <c:f>'FINDING Graphs'!$AX$10</c:f>
              <c:numCache>
                <c:formatCode>General</c:formatCode>
                <c:ptCount val="1"/>
                <c:pt idx="0">
                  <c:v>308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Graphs'!$BA$10</c15:f>
                <c15:dlblRangeCache>
                  <c:ptCount val="1"/>
                  <c:pt idx="0">
                    <c:v>308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30F2-45E7-A1B6-28F54B0110FF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2311153-97C5-40AE-A0B0-A1D27BF563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0F2-45E7-A1B6-28F54B011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'FINDING Graphs'!$BE$10</c:f>
              <c:strCache>
                <c:ptCount val="1"/>
                <c:pt idx="0">
                  <c:v>60
(1%)</c:v>
                </c:pt>
              </c:strCache>
            </c:strRef>
          </c:cat>
          <c:val>
            <c:numRef>
              <c:f>'FINDING Graphs'!$BB$10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Graphs'!$BE$10</c15:f>
                <c15:dlblRangeCache>
                  <c:ptCount val="1"/>
                  <c:pt idx="0">
                    <c:v>60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30F2-45E7-A1B6-28F54B011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657FC7F-513A-463E-AE1B-5B3CA42F63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Graphs'!$AP$11</c:f>
              <c:numCache>
                <c:formatCode>0</c:formatCode>
                <c:ptCount val="1"/>
                <c:pt idx="0">
                  <c:v>122219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Graphs'!$AS$11</c15:f>
                <c15:dlblRangeCache>
                  <c:ptCount val="1"/>
                  <c:pt idx="0">
                    <c:v>122219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890-44BF-855B-B583FF9AABCD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F835B2A-FCFD-4CCB-93B9-E0F90A4F76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Graphs'!$AT$11</c:f>
              <c:numCache>
                <c:formatCode>General</c:formatCode>
                <c:ptCount val="1"/>
                <c:pt idx="0">
                  <c:v>231218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Graphs'!$AW$11</c15:f>
                <c15:dlblRangeCache>
                  <c:ptCount val="1"/>
                  <c:pt idx="0">
                    <c:v>231218
(55%)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C890-44BF-855B-B583FF9AABCD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F6D1103-0BA0-4816-ABD6-34567DA3F0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Graphs'!$AX$11</c:f>
              <c:numCache>
                <c:formatCode>General</c:formatCode>
                <c:ptCount val="1"/>
                <c:pt idx="0">
                  <c:v>61684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Graphs'!$BA$11</c15:f>
                <c15:dlblRangeCache>
                  <c:ptCount val="1"/>
                  <c:pt idx="0">
                    <c:v>61684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C890-44BF-855B-B583FF9AABCD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B71B18D-CAFE-4D5A-87D0-794DDD935B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Graphs'!$BB$11</c:f>
              <c:numCache>
                <c:formatCode>General</c:formatCode>
                <c:ptCount val="1"/>
                <c:pt idx="0">
                  <c:v>6424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Graphs'!$BE$11</c15:f>
                <c15:dlblRangeCache>
                  <c:ptCount val="1"/>
                  <c:pt idx="0">
                    <c:v>6424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C890-44BF-855B-B583FF9AA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Graphs'!$BP$3:$BP$11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Graphs'!$BQ$3:$BQ$11</c:f>
              <c:numCache>
                <c:formatCode>0.0</c:formatCode>
                <c:ptCount val="9"/>
                <c:pt idx="0">
                  <c:v>3.891724137931035</c:v>
                </c:pt>
                <c:pt idx="1">
                  <c:v>3.9218907747109362</c:v>
                </c:pt>
                <c:pt idx="2">
                  <c:v>2.9755103149765416</c:v>
                </c:pt>
                <c:pt idx="3">
                  <c:v>3.9809637120761456</c:v>
                </c:pt>
                <c:pt idx="4">
                  <c:v>2.8650476030678131</c:v>
                </c:pt>
                <c:pt idx="5">
                  <c:v>2.4903009640253941</c:v>
                </c:pt>
                <c:pt idx="6">
                  <c:v>3.4573520705978709</c:v>
                </c:pt>
                <c:pt idx="7">
                  <c:v>1.7766579160503477</c:v>
                </c:pt>
                <c:pt idx="8">
                  <c:v>2.199400941377835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3-41DA-91A7-D94345B8CAF2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Graphs'!$BP$3:$BP$11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Graphs'!$BR$3:$BR$11</c:f>
              <c:numCache>
                <c:formatCode>0.0</c:formatCode>
                <c:ptCount val="9"/>
                <c:pt idx="0">
                  <c:v>1.6205940594059407</c:v>
                </c:pt>
                <c:pt idx="1">
                  <c:v>0.45855953673543248</c:v>
                </c:pt>
                <c:pt idx="2">
                  <c:v>1.2514152633464708</c:v>
                </c:pt>
                <c:pt idx="3">
                  <c:v>1.6179692147531233</c:v>
                </c:pt>
                <c:pt idx="4">
                  <c:v>0.92756459177217243</c:v>
                </c:pt>
                <c:pt idx="5">
                  <c:v>0.79894032538995896</c:v>
                </c:pt>
                <c:pt idx="6">
                  <c:v>0.84450941991007622</c:v>
                </c:pt>
                <c:pt idx="7">
                  <c:v>0.7007724314752245</c:v>
                </c:pt>
                <c:pt idx="8">
                  <c:v>0.72440753451573192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3-41DA-91A7-D94345B8C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Graphs'!$BP$10</c:f>
              <c:strCache>
                <c:ptCount val="1"/>
                <c:pt idx="0">
                  <c:v>Vermilion</c:v>
                </c:pt>
              </c:strCache>
            </c:strRef>
          </c:cat>
          <c:val>
            <c:numRef>
              <c:f>'FINDING Graphs'!$BQ$10</c:f>
              <c:numCache>
                <c:formatCode>0.0</c:formatCode>
                <c:ptCount val="1"/>
                <c:pt idx="0">
                  <c:v>1.7766579160503477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E-41D2-BBDE-8F9CF2DBACC3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Graphs'!$BP$10</c:f>
              <c:strCache>
                <c:ptCount val="1"/>
                <c:pt idx="0">
                  <c:v>Vermilion</c:v>
                </c:pt>
              </c:strCache>
            </c:strRef>
          </c:cat>
          <c:val>
            <c:numRef>
              <c:f>'FINDING Graphs'!$BR$10</c:f>
              <c:numCache>
                <c:formatCode>0.0</c:formatCode>
                <c:ptCount val="1"/>
                <c:pt idx="0">
                  <c:v>0.7007724314752245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5E-41D2-BBDE-8F9CF2DBA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Graphs'!$BQ$11</c:f>
              <c:numCache>
                <c:formatCode>0.0</c:formatCode>
                <c:ptCount val="1"/>
                <c:pt idx="0">
                  <c:v>2.199400941377835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D-483E-9473-10F5863C867F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Graphs'!$BR$11</c:f>
              <c:numCache>
                <c:formatCode>0.0</c:formatCode>
                <c:ptCount val="1"/>
                <c:pt idx="0">
                  <c:v>0.72440753451573192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1D-483E-9473-10F5863C8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2008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'AFCARS Reports'!$K$3:$K$8</c:f>
              <c:strCache>
                <c:ptCount val="6"/>
                <c:pt idx="0">
                  <c:v>Reunification</c:v>
                </c:pt>
                <c:pt idx="1">
                  <c:v>Adoption</c:v>
                </c:pt>
                <c:pt idx="2">
                  <c:v>Living w/Relatives</c:v>
                </c:pt>
                <c:pt idx="3">
                  <c:v>Guardianship</c:v>
                </c:pt>
                <c:pt idx="4">
                  <c:v>Emancipation</c:v>
                </c:pt>
                <c:pt idx="5">
                  <c:v>Other</c:v>
                </c:pt>
              </c:strCache>
            </c:strRef>
          </c:cat>
          <c:val>
            <c:numRef>
              <c:f>'AFCARS Reports'!$L$3:$L$8</c:f>
              <c:numCache>
                <c:formatCode>0%</c:formatCode>
                <c:ptCount val="6"/>
                <c:pt idx="0">
                  <c:v>0.52</c:v>
                </c:pt>
                <c:pt idx="1">
                  <c:v>0.19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0.1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5-4344-95CC-CA7017A5564C}"/>
            </c:ext>
          </c:extLst>
        </c:ser>
        <c:ser>
          <c:idx val="1"/>
          <c:order val="1"/>
          <c:tx>
            <c:strRef>
              <c:f>'AFCARS Reports'!$M$2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'AFCARS Reports'!$K$3:$K$8</c:f>
              <c:strCache>
                <c:ptCount val="6"/>
                <c:pt idx="0">
                  <c:v>Reunification</c:v>
                </c:pt>
                <c:pt idx="1">
                  <c:v>Adoption</c:v>
                </c:pt>
                <c:pt idx="2">
                  <c:v>Living w/Relatives</c:v>
                </c:pt>
                <c:pt idx="3">
                  <c:v>Guardianship</c:v>
                </c:pt>
                <c:pt idx="4">
                  <c:v>Emancipation</c:v>
                </c:pt>
                <c:pt idx="5">
                  <c:v>Other</c:v>
                </c:pt>
              </c:strCache>
            </c:strRef>
          </c:cat>
          <c:val>
            <c:numRef>
              <c:f>'AFCARS Reports'!$M$3:$M$8</c:f>
              <c:numCache>
                <c:formatCode>0%</c:formatCode>
                <c:ptCount val="6"/>
                <c:pt idx="0">
                  <c:v>0.47</c:v>
                </c:pt>
                <c:pt idx="1">
                  <c:v>0.25</c:v>
                </c:pt>
                <c:pt idx="2">
                  <c:v>0.06</c:v>
                </c:pt>
                <c:pt idx="3">
                  <c:v>0.12</c:v>
                </c:pt>
                <c:pt idx="4">
                  <c:v>0.09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C5-4344-95CC-CA7017A55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455823"/>
        <c:axId val="839458319"/>
      </c:barChart>
      <c:catAx>
        <c:axId val="8394558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458319"/>
        <c:crossesAt val="0"/>
        <c:auto val="1"/>
        <c:lblAlgn val="ctr"/>
        <c:lblOffset val="100"/>
        <c:noMultiLvlLbl val="0"/>
      </c:catAx>
      <c:valAx>
        <c:axId val="83945831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45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76A34C9-2531-4082-AF76-11C2397DA0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4275973-4203-4E14-B16D-B4FD0926D8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5BE9CF8-E091-46FF-8BAE-2B31D41322E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DA8732F-F7DF-4621-8AFA-7412EF38A5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A5EAA20-E2CF-4FE5-AAC3-D474B34637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9F980EB-0192-45E5-8974-858BDF7AF6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4FE9FEA-030E-4398-94BD-1863A5BA72E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991BBBB-B097-41B2-AB8F-A89C8C76BE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Graphs'!$BK$3:$BK$11</c:f>
              <c:strCache>
                <c:ptCount val="9"/>
                <c:pt idx="0">
                  <c:v>1070
 (28%)</c:v>
                </c:pt>
                <c:pt idx="1">
                  <c:v>120
(24%)</c:v>
                </c:pt>
                <c:pt idx="2">
                  <c:v>1061
(43%)</c:v>
                </c:pt>
                <c:pt idx="3">
                  <c:v>375
(16%)</c:v>
                </c:pt>
                <c:pt idx="4">
                  <c:v>1492
(31%)</c:v>
                </c:pt>
                <c:pt idx="5">
                  <c:v>779
(29%)</c:v>
                </c:pt>
                <c:pt idx="6">
                  <c:v>1354
(30%)</c:v>
                </c:pt>
                <c:pt idx="7">
                  <c:v>719
(38%)</c:v>
                </c:pt>
                <c:pt idx="8">
                  <c:v>30769
(25%)</c:v>
                </c:pt>
              </c:strCache>
            </c:strRef>
          </c:cat>
          <c:val>
            <c:numRef>
              <c:f>'FINDING Graphs'!$BH$3:$BH$10</c:f>
              <c:numCache>
                <c:formatCode>0</c:formatCode>
                <c:ptCount val="8"/>
                <c:pt idx="0">
                  <c:v>1070</c:v>
                </c:pt>
                <c:pt idx="1">
                  <c:v>120</c:v>
                </c:pt>
                <c:pt idx="2">
                  <c:v>1061</c:v>
                </c:pt>
                <c:pt idx="3">
                  <c:v>375</c:v>
                </c:pt>
                <c:pt idx="4">
                  <c:v>1492</c:v>
                </c:pt>
                <c:pt idx="5">
                  <c:v>779</c:v>
                </c:pt>
                <c:pt idx="6">
                  <c:v>1354</c:v>
                </c:pt>
                <c:pt idx="7">
                  <c:v>719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Graphs'!$BK$3:$BK$11</c15:f>
                <c15:dlblRangeCache>
                  <c:ptCount val="9"/>
                  <c:pt idx="0">
                    <c:v>1070
 (28%)</c:v>
                  </c:pt>
                  <c:pt idx="1">
                    <c:v>120
(24%)</c:v>
                  </c:pt>
                  <c:pt idx="2">
                    <c:v>1061
(43%)</c:v>
                  </c:pt>
                  <c:pt idx="3">
                    <c:v>375
(16%)</c:v>
                  </c:pt>
                  <c:pt idx="4">
                    <c:v>1492
(31%)</c:v>
                  </c:pt>
                  <c:pt idx="5">
                    <c:v>779
(29%)</c:v>
                  </c:pt>
                  <c:pt idx="6">
                    <c:v>1354
(30%)</c:v>
                  </c:pt>
                  <c:pt idx="7">
                    <c:v>719
(38%)</c:v>
                  </c:pt>
                  <c:pt idx="8">
                    <c:v>30769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8A6E-4B2A-B7AE-30ED633372AB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1AD8226-A5CC-494F-908B-0279B70461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CC7164A-7CDD-492A-AD1E-8C1B14883C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DB9F42A-CE4C-4035-9C8A-313922C4A6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F84AD4A-8F0B-4028-8092-4B4E589097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92E7A14-96B3-445F-81C6-F7B39A63238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BF3633B-3E0A-46B0-BC57-D8298165066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8AE01AF-F707-422A-94D4-65EC70349C0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AF81098-B2EA-4914-B90A-3961C08B89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Graphs'!$BO$3:$BO$11</c:f>
              <c:strCache>
                <c:ptCount val="9"/>
                <c:pt idx="0">
                  <c:v>711
 (22%)</c:v>
                </c:pt>
                <c:pt idx="1">
                  <c:v>884
(32%)</c:v>
                </c:pt>
                <c:pt idx="2">
                  <c:v>1039
(35%)</c:v>
                </c:pt>
                <c:pt idx="3">
                  <c:v>560
(17%)</c:v>
                </c:pt>
                <c:pt idx="4">
                  <c:v>927
(26%)</c:v>
                </c:pt>
                <c:pt idx="5">
                  <c:v>1197
(26%)</c:v>
                </c:pt>
                <c:pt idx="6">
                  <c:v>1213
(24%)</c:v>
                </c:pt>
                <c:pt idx="7">
                  <c:v>863
(28%)</c:v>
                </c:pt>
                <c:pt idx="8">
                  <c:v>57436
(25%)</c:v>
                </c:pt>
              </c:strCache>
            </c:strRef>
          </c:cat>
          <c:val>
            <c:numRef>
              <c:f>'FINDING Graphs'!$BL$3:$BL$10</c:f>
              <c:numCache>
                <c:formatCode>0</c:formatCode>
                <c:ptCount val="8"/>
                <c:pt idx="0">
                  <c:v>711</c:v>
                </c:pt>
                <c:pt idx="1">
                  <c:v>884</c:v>
                </c:pt>
                <c:pt idx="2">
                  <c:v>1039</c:v>
                </c:pt>
                <c:pt idx="3">
                  <c:v>560</c:v>
                </c:pt>
                <c:pt idx="4">
                  <c:v>927</c:v>
                </c:pt>
                <c:pt idx="5">
                  <c:v>1197</c:v>
                </c:pt>
                <c:pt idx="6">
                  <c:v>1213</c:v>
                </c:pt>
                <c:pt idx="7">
                  <c:v>863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Graphs'!$BO$3:$BO$11</c15:f>
                <c15:dlblRangeCache>
                  <c:ptCount val="9"/>
                  <c:pt idx="0">
                    <c:v>711
 (22%)</c:v>
                  </c:pt>
                  <c:pt idx="1">
                    <c:v>884
(32%)</c:v>
                  </c:pt>
                  <c:pt idx="2">
                    <c:v>1039
(35%)</c:v>
                  </c:pt>
                  <c:pt idx="3">
                    <c:v>560
(17%)</c:v>
                  </c:pt>
                  <c:pt idx="4">
                    <c:v>927
(26%)</c:v>
                  </c:pt>
                  <c:pt idx="5">
                    <c:v>1197
(26%)</c:v>
                  </c:pt>
                  <c:pt idx="6">
                    <c:v>1213
(24%)</c:v>
                  </c:pt>
                  <c:pt idx="7">
                    <c:v>863
(28%)</c:v>
                  </c:pt>
                  <c:pt idx="8">
                    <c:v>57436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8A6E-4B2A-B7AE-30ED633372AB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168A864-E517-42B3-B213-5DD6A185DC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FC56ECF-DDB3-46B1-B5FF-7F32CBE755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43234DF-A440-4311-95AE-CEA642AE23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7C7676A-4599-4EB7-9DB2-62ADA8E7549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65CAA9E-76DE-4A3D-B094-5118AD46D90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A468099-9732-4DE6-A1B0-30E9F3AA4BA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AF0C364-B421-4508-A4B0-B684EA316A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6F070B4-B723-4D7C-AD47-4C62C0E569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Graphs'!$BS$3:$BS$11</c:f>
              <c:strCache>
                <c:ptCount val="9"/>
                <c:pt idx="0">
                  <c:v>216
 (28%)</c:v>
                </c:pt>
                <c:pt idx="1">
                  <c:v>67
(35%)</c:v>
                </c:pt>
                <c:pt idx="2">
                  <c:v>104
(54%)</c:v>
                </c:pt>
                <c:pt idx="3">
                  <c:v>93
(20%)</c:v>
                </c:pt>
                <c:pt idx="4">
                  <c:v>180
(35%)</c:v>
                </c:pt>
                <c:pt idx="5">
                  <c:v>306
(26%)</c:v>
                </c:pt>
                <c:pt idx="6">
                  <c:v>49
(30%)</c:v>
                </c:pt>
                <c:pt idx="7">
                  <c:v>109
(35%)</c:v>
                </c:pt>
                <c:pt idx="8">
                  <c:v>16557
(27%)</c:v>
                </c:pt>
              </c:strCache>
            </c:strRef>
          </c:cat>
          <c:val>
            <c:numRef>
              <c:f>'FINDING Graphs'!$BP$3:$BP$10</c:f>
              <c:numCache>
                <c:formatCode>0</c:formatCode>
                <c:ptCount val="8"/>
                <c:pt idx="0">
                  <c:v>216</c:v>
                </c:pt>
                <c:pt idx="1">
                  <c:v>67</c:v>
                </c:pt>
                <c:pt idx="2">
                  <c:v>104</c:v>
                </c:pt>
                <c:pt idx="3">
                  <c:v>93</c:v>
                </c:pt>
                <c:pt idx="4">
                  <c:v>180</c:v>
                </c:pt>
                <c:pt idx="5">
                  <c:v>306</c:v>
                </c:pt>
                <c:pt idx="6">
                  <c:v>49</c:v>
                </c:pt>
                <c:pt idx="7">
                  <c:v>109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Graphs'!$BS$3:$BS$11</c15:f>
                <c15:dlblRangeCache>
                  <c:ptCount val="9"/>
                  <c:pt idx="0">
                    <c:v>216
 (28%)</c:v>
                  </c:pt>
                  <c:pt idx="1">
                    <c:v>67
(35%)</c:v>
                  </c:pt>
                  <c:pt idx="2">
                    <c:v>104
(54%)</c:v>
                  </c:pt>
                  <c:pt idx="3">
                    <c:v>93
(20%)</c:v>
                  </c:pt>
                  <c:pt idx="4">
                    <c:v>180
(35%)</c:v>
                  </c:pt>
                  <c:pt idx="5">
                    <c:v>306
(26%)</c:v>
                  </c:pt>
                  <c:pt idx="6">
                    <c:v>49
(30%)</c:v>
                  </c:pt>
                  <c:pt idx="7">
                    <c:v>109
(35%)</c:v>
                  </c:pt>
                  <c:pt idx="8">
                    <c:v>16557
(27%)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8A6E-4B2A-B7AE-30ED633372AB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Graphs'!$BW$3:$BW$11</c:f>
              <c:strCache>
                <c:ptCount val="9"/>
                <c:pt idx="0">
                  <c:v>36
 (24%)</c:v>
                </c:pt>
                <c:pt idx="1">
                  <c:v>6
(17%)</c:v>
                </c:pt>
                <c:pt idx="2">
                  <c:v>20
(24%)</c:v>
                </c:pt>
                <c:pt idx="3">
                  <c:v>16
(20%)</c:v>
                </c:pt>
                <c:pt idx="4">
                  <c:v>13
(16%)</c:v>
                </c:pt>
                <c:pt idx="5">
                  <c:v>20
(22%)</c:v>
                </c:pt>
                <c:pt idx="6">
                  <c:v>11
(12%)</c:v>
                </c:pt>
                <c:pt idx="7">
                  <c:v>27
(45%)</c:v>
                </c:pt>
                <c:pt idx="8">
                  <c:v>1152
(18%)</c:v>
                </c:pt>
              </c:strCache>
            </c:strRef>
          </c:cat>
          <c:val>
            <c:numRef>
              <c:f>'FINDING Graphs'!$BT$3:$BT$10</c:f>
              <c:numCache>
                <c:formatCode>0</c:formatCode>
                <c:ptCount val="8"/>
                <c:pt idx="0">
                  <c:v>36</c:v>
                </c:pt>
                <c:pt idx="1">
                  <c:v>6</c:v>
                </c:pt>
                <c:pt idx="2">
                  <c:v>20</c:v>
                </c:pt>
                <c:pt idx="3">
                  <c:v>16</c:v>
                </c:pt>
                <c:pt idx="4">
                  <c:v>13</c:v>
                </c:pt>
                <c:pt idx="5">
                  <c:v>20</c:v>
                </c:pt>
                <c:pt idx="6">
                  <c:v>11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A6E-4B2A-B7AE-30ED63337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0E411A3-4006-4666-A7C6-14A69EC25D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CF1-4625-A435-3909EA96E0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Graphs'!$BW$10</c:f>
              <c:strCache>
                <c:ptCount val="1"/>
                <c:pt idx="0">
                  <c:v>27
(45%)</c:v>
                </c:pt>
              </c:strCache>
            </c:strRef>
          </c:cat>
          <c:val>
            <c:numRef>
              <c:f>'FINDING Graphs'!$BH$10</c:f>
              <c:numCache>
                <c:formatCode>0</c:formatCode>
                <c:ptCount val="1"/>
                <c:pt idx="0">
                  <c:v>719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Graphs'!$BK$10</c15:f>
                <c15:dlblRangeCache>
                  <c:ptCount val="1"/>
                  <c:pt idx="0">
                    <c:v>719
(38%)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CF1-4625-A435-3909EA96E065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F7F4D7A-3A50-41CC-A102-E8D1F0E691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CF1-4625-A435-3909EA96E0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Graphs'!$BW$10</c:f>
              <c:strCache>
                <c:ptCount val="1"/>
                <c:pt idx="0">
                  <c:v>27
(45%)</c:v>
                </c:pt>
              </c:strCache>
            </c:strRef>
          </c:cat>
          <c:val>
            <c:numRef>
              <c:f>'FINDING Graphs'!$BL$10</c:f>
              <c:numCache>
                <c:formatCode>0</c:formatCode>
                <c:ptCount val="1"/>
                <c:pt idx="0">
                  <c:v>863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Graphs'!$BO$10</c15:f>
                <c15:dlblRangeCache>
                  <c:ptCount val="1"/>
                  <c:pt idx="0">
                    <c:v>863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CF1-4625-A435-3909EA96E065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2F4A241-1106-4968-AD50-4130B6F719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CF1-4625-A435-3909EA96E0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Graphs'!$BW$10</c:f>
              <c:strCache>
                <c:ptCount val="1"/>
                <c:pt idx="0">
                  <c:v>27
(45%)</c:v>
                </c:pt>
              </c:strCache>
            </c:strRef>
          </c:cat>
          <c:val>
            <c:numRef>
              <c:f>'FINDING Graphs'!$BP$10</c:f>
              <c:numCache>
                <c:formatCode>0</c:formatCode>
                <c:ptCount val="1"/>
                <c:pt idx="0">
                  <c:v>109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Graphs'!$BS$10</c15:f>
                <c15:dlblRangeCache>
                  <c:ptCount val="1"/>
                  <c:pt idx="0">
                    <c:v>109
(35%)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CF1-4625-A435-3909EA96E065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CAF1B9F-2988-447B-B10F-CF147DF180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CF1-4625-A435-3909EA96E0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Graphs'!$BW$10</c:f>
              <c:strCache>
                <c:ptCount val="1"/>
                <c:pt idx="0">
                  <c:v>27
(45%)</c:v>
                </c:pt>
              </c:strCache>
            </c:strRef>
          </c:cat>
          <c:val>
            <c:numRef>
              <c:f>'FINDING Graphs'!$BT$10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Graphs'!$BW$10</c15:f>
                <c15:dlblRangeCache>
                  <c:ptCount val="1"/>
                  <c:pt idx="0">
                    <c:v>27
(45%)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1CF1-4625-A435-3909EA96E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9AB455F-0F74-4BB3-BED1-508E45A84F5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Graphs'!$BH$11</c:f>
              <c:numCache>
                <c:formatCode>0</c:formatCode>
                <c:ptCount val="1"/>
                <c:pt idx="0">
                  <c:v>30769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Graphs'!$BK$11</c15:f>
                <c15:dlblRangeCache>
                  <c:ptCount val="1"/>
                  <c:pt idx="0">
                    <c:v>30769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676-43A6-B7F7-843C183B78AA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0A8C50F-41FA-4DA1-B076-83FE4C489E9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Graphs'!$BL$11</c:f>
              <c:numCache>
                <c:formatCode>0</c:formatCode>
                <c:ptCount val="1"/>
                <c:pt idx="0">
                  <c:v>57436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Graphs'!$BO$11</c15:f>
                <c15:dlblRangeCache>
                  <c:ptCount val="1"/>
                  <c:pt idx="0">
                    <c:v>57436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2676-43A6-B7F7-843C183B78AA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1224F0E-B967-4104-ABBF-6266D3E54E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Graphs'!$BP$11</c:f>
              <c:numCache>
                <c:formatCode>0</c:formatCode>
                <c:ptCount val="1"/>
                <c:pt idx="0">
                  <c:v>16557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Graphs'!$BS$11</c15:f>
                <c15:dlblRangeCache>
                  <c:ptCount val="1"/>
                  <c:pt idx="0">
                    <c:v>16557
(27%)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676-43A6-B7F7-843C183B78AA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4543DC5-8B85-4200-9DB6-2430197234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Graphs'!$BT$11</c:f>
              <c:numCache>
                <c:formatCode>0</c:formatCode>
                <c:ptCount val="1"/>
                <c:pt idx="0">
                  <c:v>1152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Graphs'!$BW$11</c15:f>
                <c15:dlblRangeCache>
                  <c:ptCount val="1"/>
                  <c:pt idx="0">
                    <c:v>1152
(18%)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676-43A6-B7F7-843C183B7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Graphs'!$BT$3:$BT$11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Graphs'!$BU$3:$BU$11</c:f>
              <c:numCache>
                <c:formatCode>0.0</c:formatCode>
                <c:ptCount val="9"/>
                <c:pt idx="0">
                  <c:v>1.3004381152574216</c:v>
                </c:pt>
                <c:pt idx="1">
                  <c:v>0.98527763627101383</c:v>
                </c:pt>
                <c:pt idx="2">
                  <c:v>1.1091255275219658</c:v>
                </c:pt>
                <c:pt idx="3">
                  <c:v>1.166218498241387</c:v>
                </c:pt>
                <c:pt idx="4">
                  <c:v>1.0473407891810584</c:v>
                </c:pt>
                <c:pt idx="5">
                  <c:v>1.1031158711037494</c:v>
                </c:pt>
                <c:pt idx="6">
                  <c:v>1.1210983790924167</c:v>
                </c:pt>
                <c:pt idx="7">
                  <c:v>1.2787114935654458</c:v>
                </c:pt>
                <c:pt idx="8">
                  <c:v>1.0836498650713555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C-4AD7-AC95-BECD9201182A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Graphs'!$BT$3:$BT$11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Graphs'!$BV$3:$BV$11</c:f>
              <c:numCache>
                <c:formatCode>0.0</c:formatCode>
                <c:ptCount val="9"/>
                <c:pt idx="0">
                  <c:v>3.0415365938258763</c:v>
                </c:pt>
                <c:pt idx="1">
                  <c:v>0.72611163670766321</c:v>
                </c:pt>
                <c:pt idx="2">
                  <c:v>1.4002977414419897</c:v>
                </c:pt>
                <c:pt idx="3">
                  <c:v>0.90740634222530958</c:v>
                </c:pt>
                <c:pt idx="4">
                  <c:v>1.1415348965419647</c:v>
                </c:pt>
                <c:pt idx="5">
                  <c:v>1.1930558745365663</c:v>
                </c:pt>
                <c:pt idx="6">
                  <c:v>0.96734081479553558</c:v>
                </c:pt>
                <c:pt idx="7">
                  <c:v>1.0331701187277926</c:v>
                </c:pt>
                <c:pt idx="8">
                  <c:v>1.1437321768918343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BC-4AD7-AC95-BECD920118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Graphs'!$BT$10</c:f>
              <c:strCache>
                <c:ptCount val="1"/>
                <c:pt idx="0">
                  <c:v>Vermilion</c:v>
                </c:pt>
              </c:strCache>
            </c:strRef>
          </c:cat>
          <c:val>
            <c:numRef>
              <c:f>'FINDING Graphs'!$BU$10</c:f>
              <c:numCache>
                <c:formatCode>0.0</c:formatCode>
                <c:ptCount val="1"/>
                <c:pt idx="0">
                  <c:v>1.2787114935654458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5E-4658-A592-06CE5820BCD5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Graphs'!$BT$10</c:f>
              <c:strCache>
                <c:ptCount val="1"/>
                <c:pt idx="0">
                  <c:v>Vermilion</c:v>
                </c:pt>
              </c:strCache>
            </c:strRef>
          </c:cat>
          <c:val>
            <c:numRef>
              <c:f>'FINDING Graphs'!$BV$10</c:f>
              <c:numCache>
                <c:formatCode>0.0</c:formatCode>
                <c:ptCount val="1"/>
                <c:pt idx="0">
                  <c:v>1.0331701187277926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5E-4658-A592-06CE5820BC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Graphs'!$BU$11</c:f>
              <c:numCache>
                <c:formatCode>0.0</c:formatCode>
                <c:ptCount val="1"/>
                <c:pt idx="0">
                  <c:v>1.0836498650713555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7-4979-8517-428DD18997C6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Graphs'!$BV$11</c:f>
              <c:numCache>
                <c:formatCode>0.0</c:formatCode>
                <c:ptCount val="1"/>
                <c:pt idx="0">
                  <c:v>1.1437321768918343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A7-4979-8517-428DD18997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(FC)'!$J$10</c:f>
              <c:strCache>
                <c:ptCount val="1"/>
                <c:pt idx="0">
                  <c:v>Illinois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E2-4251-82C7-12862B9526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E2-4251-82C7-12862B9526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E2-4251-82C7-12862B9526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E2-4251-82C7-12862B95264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30,515</a:t>
                    </a:r>
                  </a:p>
                  <a:p>
                    <a:r>
                      <a:rPr lang="en-US"/>
                      <a:t>(</a:t>
                    </a:r>
                    <a:fld id="{BA94EFFB-16AB-4EB0-B9EB-458BABA99DF6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E2-4251-82C7-12862B95264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43,710</a:t>
                    </a:r>
                  </a:p>
                  <a:p>
                    <a:r>
                      <a:rPr lang="en-US"/>
                      <a:t>(</a:t>
                    </a:r>
                    <a:fld id="{0D3FB7D2-44E3-4588-B6BE-017473F0BA48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E2-4251-82C7-12862B95264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8,014</a:t>
                    </a:r>
                  </a:p>
                  <a:p>
                    <a:r>
                      <a:rPr lang="en-US"/>
                      <a:t>(</a:t>
                    </a:r>
                    <a:fld id="{C8805D79-7017-418F-A554-3155B3AF77C8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E2-4251-82C7-12862B95264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2,133</a:t>
                    </a:r>
                  </a:p>
                  <a:p>
                    <a:r>
                      <a:rPr lang="en-US"/>
                      <a:t>(</a:t>
                    </a:r>
                    <a:fld id="{B60637E3-C178-4ACC-B81F-58A3CDC527DC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E2-4251-82C7-12862B9526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(FC)'!$K$1:$N$1</c:f>
              <c:strCache>
                <c:ptCount val="4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Other</c:v>
                </c:pt>
              </c:strCache>
            </c:strRef>
          </c:cat>
          <c:val>
            <c:numRef>
              <c:f>'CHILD INTAKE (FC)'!$K$10:$N$10</c:f>
              <c:numCache>
                <c:formatCode>0%</c:formatCode>
                <c:ptCount val="4"/>
                <c:pt idx="0">
                  <c:v>0.36167211871236904</c:v>
                </c:pt>
                <c:pt idx="1">
                  <c:v>0.51806286445740291</c:v>
                </c:pt>
                <c:pt idx="2">
                  <c:v>9.4984117953823541E-2</c:v>
                </c:pt>
                <c:pt idx="3">
                  <c:v>2.5280898876404494E-2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E2-4251-82C7-12862B952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47475792"/>
        <c:axId val="548242864"/>
      </c:barChart>
      <c:catAx>
        <c:axId val="54747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242864"/>
        <c:crosses val="autoZero"/>
        <c:auto val="1"/>
        <c:lblAlgn val="ctr"/>
        <c:lblOffset val="100"/>
        <c:noMultiLvlLbl val="0"/>
      </c:catAx>
      <c:valAx>
        <c:axId val="5482428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4757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(FC)'!$P$10</c:f>
              <c:strCache>
                <c:ptCount val="1"/>
                <c:pt idx="0">
                  <c:v>Illinois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73-41C9-8A47-942E248285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73-41C9-8A47-942E248285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(FC)'!$Q$1:$R$1</c:f>
              <c:strCache>
                <c:ptCount val="2"/>
                <c:pt idx="0">
                  <c:v>Black</c:v>
                </c:pt>
                <c:pt idx="1">
                  <c:v>Hispanic</c:v>
                </c:pt>
              </c:strCache>
            </c:strRef>
          </c:cat>
          <c:val>
            <c:numRef>
              <c:f>'CHILD INTAKE (FC)'!$Q$10:$R$10</c:f>
              <c:numCache>
                <c:formatCode>0.00</c:formatCode>
                <c:ptCount val="2"/>
                <c:pt idx="0">
                  <c:v>1.3031768991985124</c:v>
                </c:pt>
                <c:pt idx="1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73-41C9-8A47-942E24828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5315648"/>
        <c:axId val="549155520"/>
      </c:barChart>
      <c:catAx>
        <c:axId val="53531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155520"/>
        <c:crosses val="autoZero"/>
        <c:auto val="1"/>
        <c:lblAlgn val="ctr"/>
        <c:lblOffset val="100"/>
        <c:noMultiLvlLbl val="0"/>
      </c:catAx>
      <c:valAx>
        <c:axId val="5491555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31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7.3235082901231374E-2"/>
          <c:w val="0.94844997406074338"/>
          <c:h val="0.800280040317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EAEC762-6B35-4F0B-A703-BE5FBDFE524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A76180E-23D2-4ED0-AA3E-7C0E412036D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00AA0A9-8D59-4CCD-AEA7-9B3C31CA6D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4733D97-4423-4ABD-B341-70B835D75C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A3AB793-2D8B-4410-B00B-E91C3CE008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697E654-88FD-4CC2-BF58-59028C35C3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88467C9-8E3E-4D36-8103-4D6F8569D3B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79A7265-0DB9-40E6-87A3-95D73247A3B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Graphs'!$I$4:$I$11</c:f>
              <c:numCache>
                <c:formatCode>General</c:formatCode>
                <c:ptCount val="8"/>
                <c:pt idx="0">
                  <c:v>784</c:v>
                </c:pt>
                <c:pt idx="1">
                  <c:v>44</c:v>
                </c:pt>
                <c:pt idx="2">
                  <c:v>1325</c:v>
                </c:pt>
                <c:pt idx="3">
                  <c:v>397</c:v>
                </c:pt>
                <c:pt idx="4">
                  <c:v>2023</c:v>
                </c:pt>
                <c:pt idx="5">
                  <c:v>387</c:v>
                </c:pt>
                <c:pt idx="6">
                  <c:v>1090</c:v>
                </c:pt>
                <c:pt idx="7">
                  <c:v>387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Graphs'!$L$4:$L$11</c15:f>
                <c15:dlblRangeCache>
                  <c:ptCount val="8"/>
                  <c:pt idx="0">
                    <c:v>784
(51%)</c:v>
                  </c:pt>
                  <c:pt idx="1">
                    <c:v>44
(7%)</c:v>
                  </c:pt>
                  <c:pt idx="2">
                    <c:v>1325
(49%)</c:v>
                  </c:pt>
                  <c:pt idx="3">
                    <c:v>397
(44%)</c:v>
                  </c:pt>
                  <c:pt idx="4">
                    <c:v>2023
(54%)</c:v>
                  </c:pt>
                  <c:pt idx="5">
                    <c:v>387
(27%)</c:v>
                  </c:pt>
                  <c:pt idx="6">
                    <c:v>1090
(50%)</c:v>
                  </c:pt>
                  <c:pt idx="7">
                    <c:v>387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B258-40E9-B217-8EC581777804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C3EB852-9520-4745-A5A1-982BB56A29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94D78BD-2F26-4174-BF38-25EEB47E52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181D5C6-6B05-4633-98CD-CF7FBBCF05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6825C9A-3589-4150-A464-F6B7E668EF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3D318A2-5F0F-4D72-976E-90414D219D8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C183E1E-C371-41DD-BE76-19FDE6442F7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2DD6E38-C75B-4589-BD4F-669BE534617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27E317D-E0EC-4946-A72C-E49AE45760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Graphs'!$M$4:$M$11</c:f>
              <c:numCache>
                <c:formatCode>General</c:formatCode>
                <c:ptCount val="8"/>
                <c:pt idx="0">
                  <c:v>631</c:v>
                </c:pt>
                <c:pt idx="1">
                  <c:v>549</c:v>
                </c:pt>
                <c:pt idx="2">
                  <c:v>1244</c:v>
                </c:pt>
                <c:pt idx="3">
                  <c:v>391</c:v>
                </c:pt>
                <c:pt idx="4">
                  <c:v>1433</c:v>
                </c:pt>
                <c:pt idx="5">
                  <c:v>830</c:v>
                </c:pt>
                <c:pt idx="6">
                  <c:v>986</c:v>
                </c:pt>
                <c:pt idx="7">
                  <c:v>949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Graphs'!$P$4:$P$11</c15:f>
                <c15:dlblRangeCache>
                  <c:ptCount val="8"/>
                  <c:pt idx="0">
                    <c:v>631
(41%)</c:v>
                  </c:pt>
                  <c:pt idx="1">
                    <c:v>549
(90%)</c:v>
                  </c:pt>
                  <c:pt idx="2">
                    <c:v>1244
(46%)</c:v>
                  </c:pt>
                  <c:pt idx="3">
                    <c:v>391
(43%)</c:v>
                  </c:pt>
                  <c:pt idx="4">
                    <c:v>1433
(38%)</c:v>
                  </c:pt>
                  <c:pt idx="5">
                    <c:v>830
(58%)</c:v>
                  </c:pt>
                  <c:pt idx="6">
                    <c:v>986
(45%)</c:v>
                  </c:pt>
                  <c:pt idx="7">
                    <c:v>949
(69%)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B258-40E9-B217-8EC581777804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8B06AB7-3E1E-4523-93CE-3632D548D8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869D565-F4F2-4044-80DA-C52E6C6EFB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C98DFB7-FEC8-48C9-97D2-564E536E5C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8B3C2D2-E584-4681-A097-79565C38B3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5A936ED-4D6A-4D18-8E7D-F8C5FCC229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2A8072F-A615-4B24-9ABD-A5832286A2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015B025-0DB8-4BA6-9943-4A5C58C64F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8298AFE-70AB-44BD-B675-78895E9836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Graphs'!$Q$4:$Q$11</c:f>
              <c:numCache>
                <c:formatCode>General</c:formatCode>
                <c:ptCount val="8"/>
                <c:pt idx="0">
                  <c:v>98</c:v>
                </c:pt>
                <c:pt idx="1">
                  <c:v>17</c:v>
                </c:pt>
                <c:pt idx="2">
                  <c:v>27</c:v>
                </c:pt>
                <c:pt idx="3">
                  <c:v>49</c:v>
                </c:pt>
                <c:pt idx="4">
                  <c:v>142</c:v>
                </c:pt>
                <c:pt idx="5">
                  <c:v>149</c:v>
                </c:pt>
                <c:pt idx="6">
                  <c:v>22</c:v>
                </c:pt>
                <c:pt idx="7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Graphs'!$T$4:$T$11</c15:f>
                <c15:dlblRangeCache>
                  <c:ptCount val="8"/>
                  <c:pt idx="0">
                    <c:v>98
 (6%)</c:v>
                  </c:pt>
                  <c:pt idx="1">
                    <c:v>17
(3%)</c:v>
                  </c:pt>
                  <c:pt idx="2">
                    <c:v>27
(1%)</c:v>
                  </c:pt>
                  <c:pt idx="3">
                    <c:v>49
(5%)</c:v>
                  </c:pt>
                  <c:pt idx="4">
                    <c:v>142
(4%)</c:v>
                  </c:pt>
                  <c:pt idx="5">
                    <c:v>149
(10%)</c:v>
                  </c:pt>
                  <c:pt idx="6">
                    <c:v>22
(1%)</c:v>
                  </c:pt>
                  <c:pt idx="7">
                    <c:v>27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B258-40E9-B217-8EC581777804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7C703E8-F0D0-42CB-AF83-0FF0C00076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288EFBD-7436-42EB-9E24-9BC050D8CB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4F1C2F9-D5EA-4481-8F02-151608F3EB7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DA8299D-D46D-4C26-847D-DE6B614F82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8D6DEC5-2994-4ED3-A11A-AC52317524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4CD5CDF-7C74-4EA0-A02F-661EC5DC26E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085BF1D-FE74-4B6F-88AC-5A96904ED0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8902D40-59A4-4235-974B-C19AE29A86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Graphs'!$U$4:$U$11</c:f>
              <c:numCache>
                <c:formatCode>General</c:formatCode>
                <c:ptCount val="8"/>
                <c:pt idx="0">
                  <c:v>32</c:v>
                </c:pt>
                <c:pt idx="1">
                  <c:v>1</c:v>
                </c:pt>
                <c:pt idx="2">
                  <c:v>122</c:v>
                </c:pt>
                <c:pt idx="3">
                  <c:v>75</c:v>
                </c:pt>
                <c:pt idx="4">
                  <c:v>179</c:v>
                </c:pt>
                <c:pt idx="5">
                  <c:v>62</c:v>
                </c:pt>
                <c:pt idx="6">
                  <c:v>98</c:v>
                </c:pt>
                <c:pt idx="7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Graphs'!$X$4:$X$11</c15:f>
                <c15:dlblRangeCache>
                  <c:ptCount val="8"/>
                  <c:pt idx="0">
                    <c:v>32
 (2%)</c:v>
                  </c:pt>
                  <c:pt idx="1">
                    <c:v>1
(0%)</c:v>
                  </c:pt>
                  <c:pt idx="2">
                    <c:v>122
(4%)</c:v>
                  </c:pt>
                  <c:pt idx="3">
                    <c:v>75
(8%)</c:v>
                  </c:pt>
                  <c:pt idx="4">
                    <c:v>179
(5%)</c:v>
                  </c:pt>
                  <c:pt idx="5">
                    <c:v>62
(4%)</c:v>
                  </c:pt>
                  <c:pt idx="6">
                    <c:v>98
(4%)</c:v>
                  </c:pt>
                  <c:pt idx="7">
                    <c:v>20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B258-40E9-B217-8EC581777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7.3235082901231374E-2"/>
          <c:w val="0.94844997406074338"/>
          <c:h val="0.800280040317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FC0C06A-BC8F-4C26-BF9C-79CA378DBE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FC9-4A1F-AADB-28E5100A58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Graphs'!$X$11</c:f>
              <c:strCache>
                <c:ptCount val="1"/>
                <c:pt idx="0">
                  <c:v>20
(1%)</c:v>
                </c:pt>
              </c:strCache>
            </c:strRef>
          </c:cat>
          <c:val>
            <c:numRef>
              <c:f>'CHILD INTAKE (FC) Graphs'!$I$11</c:f>
              <c:numCache>
                <c:formatCode>General</c:formatCode>
                <c:ptCount val="1"/>
                <c:pt idx="0">
                  <c:v>387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Graphs'!$L$11</c15:f>
                <c15:dlblRangeCache>
                  <c:ptCount val="1"/>
                  <c:pt idx="0">
                    <c:v>387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DFC9-4A1F-AADB-28E5100A5878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1FF50CC-FBA3-4C92-B14B-0E8BB3E38E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FC9-4A1F-AADB-28E5100A58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Graphs'!$X$11</c:f>
              <c:strCache>
                <c:ptCount val="1"/>
                <c:pt idx="0">
                  <c:v>20
(1%)</c:v>
                </c:pt>
              </c:strCache>
            </c:strRef>
          </c:cat>
          <c:val>
            <c:numRef>
              <c:f>'CHILD INTAKE (FC) Graphs'!$M$11</c:f>
              <c:numCache>
                <c:formatCode>General</c:formatCode>
                <c:ptCount val="1"/>
                <c:pt idx="0">
                  <c:v>949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Graphs'!$P$11</c15:f>
                <c15:dlblRangeCache>
                  <c:ptCount val="1"/>
                  <c:pt idx="0">
                    <c:v>949
(69%)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DFC9-4A1F-AADB-28E5100A5878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F42C822-6F45-4066-BE5A-AD2E82D1D4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FC9-4A1F-AADB-28E5100A58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Graphs'!$X$11</c:f>
              <c:strCache>
                <c:ptCount val="1"/>
                <c:pt idx="0">
                  <c:v>20
(1%)</c:v>
                </c:pt>
              </c:strCache>
            </c:strRef>
          </c:cat>
          <c:val>
            <c:numRef>
              <c:f>'CHILD INTAKE (FC) Graphs'!$Q$11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Graphs'!$T$11</c15:f>
                <c15:dlblRangeCache>
                  <c:ptCount val="1"/>
                  <c:pt idx="0">
                    <c:v>27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DFC9-4A1F-AADB-28E5100A5878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0B27E25-F2DD-4473-86E2-94300DB57D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FC9-4A1F-AADB-28E5100A58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Graphs'!$X$11</c:f>
              <c:strCache>
                <c:ptCount val="1"/>
                <c:pt idx="0">
                  <c:v>20
(1%)</c:v>
                </c:pt>
              </c:strCache>
            </c:strRef>
          </c:cat>
          <c:val>
            <c:numRef>
              <c:f>'CHILD INTAKE (FC) Graphs'!$U$11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Graphs'!$X$11</c15:f>
                <c15:dlblRangeCache>
                  <c:ptCount val="1"/>
                  <c:pt idx="0">
                    <c:v>20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DFC9-4A1F-AADB-28E5100A5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Child Pop (use this)'!$A$4:$A$11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</c:strCache>
            </c:strRef>
          </c:cat>
          <c:val>
            <c:numRef>
              <c:f>'Total Child Pop (use this)'!$B$4:$B$11</c:f>
              <c:numCache>
                <c:formatCode>#,##0</c:formatCode>
                <c:ptCount val="8"/>
                <c:pt idx="0">
                  <c:v>39048</c:v>
                </c:pt>
                <c:pt idx="1">
                  <c:v>8618</c:v>
                </c:pt>
                <c:pt idx="2">
                  <c:v>23437</c:v>
                </c:pt>
                <c:pt idx="3">
                  <c:v>36957</c:v>
                </c:pt>
                <c:pt idx="4">
                  <c:v>43534</c:v>
                </c:pt>
                <c:pt idx="5">
                  <c:v>32523</c:v>
                </c:pt>
                <c:pt idx="6">
                  <c:v>43733</c:v>
                </c:pt>
                <c:pt idx="7">
                  <c:v>17575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1-4489-B69E-36BA4946A6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4618559"/>
        <c:axId val="854620671"/>
      </c:barChart>
      <c:catAx>
        <c:axId val="854618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620671"/>
        <c:crosses val="autoZero"/>
        <c:auto val="1"/>
        <c:lblAlgn val="ctr"/>
        <c:lblOffset val="100"/>
        <c:noMultiLvlLbl val="0"/>
      </c:catAx>
      <c:valAx>
        <c:axId val="85462067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618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6C478D8-CFE9-41EA-A4C1-9EACCC47002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Graphs'!$I$12</c:f>
              <c:numCache>
                <c:formatCode>General</c:formatCode>
                <c:ptCount val="1"/>
                <c:pt idx="0">
                  <c:v>30515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Graphs'!$L$12</c15:f>
                <c15:dlblRangeCache>
                  <c:ptCount val="1"/>
                  <c:pt idx="0">
                    <c:v>30515
(36%)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07E-47D0-8D76-FDBEB3897401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BAA8A3E-D7B4-4824-A256-0FE3A9E71AA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Graphs'!$M$12</c:f>
              <c:numCache>
                <c:formatCode>General</c:formatCode>
                <c:ptCount val="1"/>
                <c:pt idx="0">
                  <c:v>43710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Graphs'!$P$12</c15:f>
                <c15:dlblRangeCache>
                  <c:ptCount val="1"/>
                  <c:pt idx="0">
                    <c:v>43710
(52%)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07E-47D0-8D76-FDBEB3897401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759AB50-48E4-4846-88B9-BC62BC5418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Graphs'!$Q$12</c:f>
              <c:numCache>
                <c:formatCode>General</c:formatCode>
                <c:ptCount val="1"/>
                <c:pt idx="0">
                  <c:v>8014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Graphs'!$T$12</c15:f>
                <c15:dlblRangeCache>
                  <c:ptCount val="1"/>
                  <c:pt idx="0">
                    <c:v>8014
(9%)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07E-47D0-8D76-FDBEB3897401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F5F908C-12F2-401D-8950-F75199CBD1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Graphs'!$U$12</c:f>
              <c:numCache>
                <c:formatCode>General</c:formatCode>
                <c:ptCount val="1"/>
                <c:pt idx="0">
                  <c:v>2133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Graphs'!$X$12</c15:f>
                <c15:dlblRangeCache>
                  <c:ptCount val="1"/>
                  <c:pt idx="0">
                    <c:v>2133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107E-47D0-8D76-FDBEB3897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Graphs'!$Z$4:$Z$12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'CHILD INTAKE (FC) Graphs'!$AA$4:$AA$12</c:f>
              <c:numCache>
                <c:formatCode>0.00</c:formatCode>
                <c:ptCount val="9"/>
                <c:pt idx="0">
                  <c:v>0.82560540308366781</c:v>
                </c:pt>
                <c:pt idx="1">
                  <c:v>0.59040680024286574</c:v>
                </c:pt>
                <c:pt idx="2">
                  <c:v>1.0102401370183134</c:v>
                </c:pt>
                <c:pt idx="3">
                  <c:v>1.5162489343563512</c:v>
                </c:pt>
                <c:pt idx="4">
                  <c:v>0.8771232102733536</c:v>
                </c:pt>
                <c:pt idx="5">
                  <c:v>0.71645606817513963</c:v>
                </c:pt>
                <c:pt idx="6">
                  <c:v>0.99035687213305323</c:v>
                </c:pt>
                <c:pt idx="7">
                  <c:v>0.48947065280633595</c:v>
                </c:pt>
                <c:pt idx="8">
                  <c:v>1.3031768991985124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A-4C76-B758-6EFC55E94AFF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Graphs'!$Z$4:$Z$12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'CHILD INTAKE (FC) Graphs'!$AB$4:$AB$12</c:f>
              <c:numCache>
                <c:formatCode>0.00</c:formatCode>
                <c:ptCount val="9"/>
                <c:pt idx="0">
                  <c:v>0.51122556788166928</c:v>
                </c:pt>
                <c:pt idx="1">
                  <c:v>0.40855830138922872</c:v>
                </c:pt>
                <c:pt idx="2">
                  <c:v>0.23309385048231512</c:v>
                </c:pt>
                <c:pt idx="3">
                  <c:v>0.75461320573110036</c:v>
                </c:pt>
                <c:pt idx="4">
                  <c:v>0.51032798325191897</c:v>
                </c:pt>
                <c:pt idx="5">
                  <c:v>0.70223245924875977</c:v>
                </c:pt>
                <c:pt idx="6">
                  <c:v>0.55234507596141902</c:v>
                </c:pt>
                <c:pt idx="7">
                  <c:v>0.22525884320530545</c:v>
                </c:pt>
                <c:pt idx="8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4A-4C76-B758-6EFC55E94A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Graphs'!$Z$11</c:f>
              <c:strCache>
                <c:ptCount val="1"/>
                <c:pt idx="0">
                  <c:v>Vermilion</c:v>
                </c:pt>
              </c:strCache>
            </c:strRef>
          </c:cat>
          <c:val>
            <c:numRef>
              <c:f>'CHILD INTAKE (FC) Graphs'!$AA$11</c:f>
              <c:numCache>
                <c:formatCode>0.00</c:formatCode>
                <c:ptCount val="1"/>
                <c:pt idx="0">
                  <c:v>0.48947065280633595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AB-473D-AB01-DF7DB7EA4A5E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Graphs'!$Z$11</c:f>
              <c:strCache>
                <c:ptCount val="1"/>
                <c:pt idx="0">
                  <c:v>Vermilion</c:v>
                </c:pt>
              </c:strCache>
            </c:strRef>
          </c:cat>
          <c:val>
            <c:numRef>
              <c:f>'CHILD INTAKE (FC) Graphs'!$AB$11</c:f>
              <c:numCache>
                <c:formatCode>0.00</c:formatCode>
                <c:ptCount val="1"/>
                <c:pt idx="0">
                  <c:v>0.22525884320530545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AB-473D-AB01-DF7DB7EA4A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Graphs'!$Z$12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'CHILD INTAKE (FC) Graphs'!$AA$12</c:f>
              <c:numCache>
                <c:formatCode>0.00</c:formatCode>
                <c:ptCount val="1"/>
                <c:pt idx="0">
                  <c:v>1.3031768991985124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9-44DD-8837-923455F0975F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Graphs'!$Z$12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'CHILD INTAKE (FC) Graphs'!$AB$12</c:f>
              <c:numCache>
                <c:formatCode>0.00</c:formatCode>
                <c:ptCount val="1"/>
                <c:pt idx="0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E9-44DD-8837-923455F097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4C32986-55B2-4830-94F7-2FA0016314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0820DDF-76B8-44A8-BA00-7F7E5D4E48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E1B1E5E-676D-4C07-82B2-2A932EC951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D8AAD72-E4DA-4F13-A58C-EBE82CBB12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1E6DB5B-2A94-41AC-BBC4-2FF209FE745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F652640-220C-4CAE-BF08-EEE802A8293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9F7B070-28B3-4D42-8252-B7279A93591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3B8C1EA-1379-4279-99CE-A407CE0D19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Graphs'!$J$2:$J$9</c:f>
              <c:numCache>
                <c:formatCode>0</c:formatCode>
                <c:ptCount val="8"/>
                <c:pt idx="0">
                  <c:v>852</c:v>
                </c:pt>
                <c:pt idx="1">
                  <c:v>44</c:v>
                </c:pt>
                <c:pt idx="2">
                  <c:v>1391</c:v>
                </c:pt>
                <c:pt idx="3">
                  <c:v>448</c:v>
                </c:pt>
                <c:pt idx="4">
                  <c:v>2123</c:v>
                </c:pt>
                <c:pt idx="5">
                  <c:v>404</c:v>
                </c:pt>
                <c:pt idx="6">
                  <c:v>1168</c:v>
                </c:pt>
                <c:pt idx="7">
                  <c:v>407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Graphs'!$M$2:$M$9</c15:f>
                <c15:dlblRangeCache>
                  <c:ptCount val="8"/>
                  <c:pt idx="0">
                    <c:v>852
 (50%)</c:v>
                  </c:pt>
                  <c:pt idx="1">
                    <c:v>44
(7%)</c:v>
                  </c:pt>
                  <c:pt idx="2">
                    <c:v>1391
(49%)</c:v>
                  </c:pt>
                  <c:pt idx="3">
                    <c:v>448
(44%)</c:v>
                  </c:pt>
                  <c:pt idx="4">
                    <c:v>2123
(53%)</c:v>
                  </c:pt>
                  <c:pt idx="5">
                    <c:v>404
(27%)</c:v>
                  </c:pt>
                  <c:pt idx="6">
                    <c:v>1168
(50%)</c:v>
                  </c:pt>
                  <c:pt idx="7">
                    <c:v>407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4A4B-4AB0-B863-D1BDCEEF89C8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D19FF5E-5858-48C9-8498-91D5424EBE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314C80C-4488-4133-AAC9-4777C14D8B3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BE37495-07CC-4388-82DD-E967B35DC47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6279668-A65C-4066-9E5A-910F213297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EF05A49-1B45-4DC5-B35F-47A032AEF2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C3BEC01-D742-4307-B65E-22B8542D7F8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A8EDCC5-1BCA-445C-91BD-D269F93690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588FEF2-BB7C-41A5-9613-4DEA44D5EA6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Graphs'!$N$2:$N$9</c:f>
              <c:numCache>
                <c:formatCode>0</c:formatCode>
                <c:ptCount val="8"/>
                <c:pt idx="0">
                  <c:v>706</c:v>
                </c:pt>
                <c:pt idx="1">
                  <c:v>586</c:v>
                </c:pt>
                <c:pt idx="2">
                  <c:v>1307</c:v>
                </c:pt>
                <c:pt idx="3">
                  <c:v>437</c:v>
                </c:pt>
                <c:pt idx="4">
                  <c:v>1523</c:v>
                </c:pt>
                <c:pt idx="5">
                  <c:v>851</c:v>
                </c:pt>
                <c:pt idx="6">
                  <c:v>1071</c:v>
                </c:pt>
                <c:pt idx="7">
                  <c:v>977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Graphs'!$Q$2:$Q$9</c15:f>
                <c15:dlblRangeCache>
                  <c:ptCount val="8"/>
                  <c:pt idx="0">
                    <c:v>706
 (42%)</c:v>
                  </c:pt>
                  <c:pt idx="1">
                    <c:v>586
(90%)</c:v>
                  </c:pt>
                  <c:pt idx="2">
                    <c:v>1307
(46%)</c:v>
                  </c:pt>
                  <c:pt idx="3">
                    <c:v>437
(43%)</c:v>
                  </c:pt>
                  <c:pt idx="4">
                    <c:v>1523
(38%)</c:v>
                  </c:pt>
                  <c:pt idx="5">
                    <c:v>851
(58%)</c:v>
                  </c:pt>
                  <c:pt idx="6">
                    <c:v>1071
(45%)</c:v>
                  </c:pt>
                  <c:pt idx="7">
                    <c:v>977
(68%)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4A4B-4AB0-B863-D1BDCEEF89C8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F0EA180-312C-4B88-A623-D9007B994C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87EF2D8-2CD8-46F2-9F88-85298AD260F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1B89A71-C2CB-42CF-BEE3-4BA708F28F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5A85164-9ACD-4FAC-AFA9-48FB60A8A18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5E844A8-99B0-418B-8376-8184324823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537D740-42DE-42DB-A851-D9156A2E68D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E3E97EC-25B7-4EE2-9F82-E0F28323282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218679B-0D32-4B5A-B562-7916FA6CCB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Graphs'!$R$2:$R$9</c:f>
              <c:numCache>
                <c:formatCode>0</c:formatCode>
                <c:ptCount val="8"/>
                <c:pt idx="0">
                  <c:v>107</c:v>
                </c:pt>
                <c:pt idx="1">
                  <c:v>18</c:v>
                </c:pt>
                <c:pt idx="2">
                  <c:v>27</c:v>
                </c:pt>
                <c:pt idx="3">
                  <c:v>59</c:v>
                </c:pt>
                <c:pt idx="4">
                  <c:v>144</c:v>
                </c:pt>
                <c:pt idx="5">
                  <c:v>150</c:v>
                </c:pt>
                <c:pt idx="6">
                  <c:v>22</c:v>
                </c:pt>
                <c:pt idx="7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Graphs'!$U$2:$U$9</c15:f>
                <c15:dlblRangeCache>
                  <c:ptCount val="8"/>
                  <c:pt idx="0">
                    <c:v>107
 (6%)</c:v>
                  </c:pt>
                  <c:pt idx="1">
                    <c:v>18
(3%)</c:v>
                  </c:pt>
                  <c:pt idx="2">
                    <c:v>27
(1%)</c:v>
                  </c:pt>
                  <c:pt idx="3">
                    <c:v>59
(6%)</c:v>
                  </c:pt>
                  <c:pt idx="4">
                    <c:v>144
(4%)</c:v>
                  </c:pt>
                  <c:pt idx="5">
                    <c:v>150
(10%)</c:v>
                  </c:pt>
                  <c:pt idx="6">
                    <c:v>22
(1%)</c:v>
                  </c:pt>
                  <c:pt idx="7">
                    <c:v>27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4A4B-4AB0-B863-D1BDCEEF89C8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2385CD-F06E-4E8D-80D6-17A5FE10C2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81966C1-D612-44FC-84C7-9ED86866BC6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5826564-9115-4A16-ADFA-D544D573C9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8E5CEE7-5DB0-4B1C-A052-46C8778503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5AF2518-B230-4A18-AD56-CC80FD3CDA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6AA7A94-628C-4169-819B-A83F58607D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32BB309-A492-4A55-9513-05A96101C7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6725F82-8A33-4F04-9478-37464A985E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Graphs'!$V$2:$V$9</c:f>
              <c:numCache>
                <c:formatCode>0</c:formatCode>
                <c:ptCount val="8"/>
                <c:pt idx="0">
                  <c:v>32</c:v>
                </c:pt>
                <c:pt idx="1">
                  <c:v>2</c:v>
                </c:pt>
                <c:pt idx="2">
                  <c:v>122</c:v>
                </c:pt>
                <c:pt idx="3">
                  <c:v>75</c:v>
                </c:pt>
                <c:pt idx="4">
                  <c:v>179</c:v>
                </c:pt>
                <c:pt idx="5">
                  <c:v>67</c:v>
                </c:pt>
                <c:pt idx="6">
                  <c:v>98</c:v>
                </c:pt>
                <c:pt idx="7">
                  <c:v>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Graphs'!$Y$2:$Y$9</c15:f>
                <c15:dlblRangeCache>
                  <c:ptCount val="8"/>
                  <c:pt idx="0">
                    <c:v>32
 (2%)</c:v>
                  </c:pt>
                  <c:pt idx="1">
                    <c:v>2
(0%)</c:v>
                  </c:pt>
                  <c:pt idx="2">
                    <c:v>122
(4%)</c:v>
                  </c:pt>
                  <c:pt idx="3">
                    <c:v>75
(7%)</c:v>
                  </c:pt>
                  <c:pt idx="4">
                    <c:v>179
(5%)</c:v>
                  </c:pt>
                  <c:pt idx="5">
                    <c:v>67
(5%)</c:v>
                  </c:pt>
                  <c:pt idx="6">
                    <c:v>98
(4%)</c:v>
                  </c:pt>
                  <c:pt idx="7">
                    <c:v>24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4A4B-4AB0-B863-D1BDCEEF8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AEFE093-0F0E-401C-B519-3FAB4F563B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D53-4404-B7B4-0C61084F3C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Graphs'!$M$9</c:f>
              <c:strCache>
                <c:ptCount val="1"/>
                <c:pt idx="0">
                  <c:v>407
(28%)</c:v>
                </c:pt>
              </c:strCache>
            </c:strRef>
          </c:cat>
          <c:val>
            <c:numRef>
              <c:f>'CURRENT WARD REPORT Graphs'!$J$9</c:f>
              <c:numCache>
                <c:formatCode>0</c:formatCode>
                <c:ptCount val="1"/>
                <c:pt idx="0">
                  <c:v>407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Graphs'!$M$9</c15:f>
                <c15:dlblRangeCache>
                  <c:ptCount val="1"/>
                  <c:pt idx="0">
                    <c:v>407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D53-4404-B7B4-0C61084F3CB0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EDFCFF4-FD6B-4532-9D91-E6CE276E42F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D53-4404-B7B4-0C61084F3C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Graphs'!$M$9</c:f>
              <c:strCache>
                <c:ptCount val="1"/>
                <c:pt idx="0">
                  <c:v>407
(28%)</c:v>
                </c:pt>
              </c:strCache>
            </c:strRef>
          </c:cat>
          <c:val>
            <c:numRef>
              <c:f>'CURRENT WARD REPORT Graphs'!$N$9</c:f>
              <c:numCache>
                <c:formatCode>0</c:formatCode>
                <c:ptCount val="1"/>
                <c:pt idx="0">
                  <c:v>977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Graphs'!$Q$9</c15:f>
                <c15:dlblRangeCache>
                  <c:ptCount val="1"/>
                  <c:pt idx="0">
                    <c:v>977
(68%)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2D53-4404-B7B4-0C61084F3CB0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58FDFE2-0DD3-48C8-A9C4-58E17819152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D53-4404-B7B4-0C61084F3C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Graphs'!$M$9</c:f>
              <c:strCache>
                <c:ptCount val="1"/>
                <c:pt idx="0">
                  <c:v>407
(28%)</c:v>
                </c:pt>
              </c:strCache>
            </c:strRef>
          </c:cat>
          <c:val>
            <c:numRef>
              <c:f>'CURRENT WARD REPORT Graphs'!$R$9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Graphs'!$U$9</c15:f>
                <c15:dlblRangeCache>
                  <c:ptCount val="1"/>
                  <c:pt idx="0">
                    <c:v>27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D53-4404-B7B4-0C61084F3CB0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2B53B08-9F4B-4360-AB47-6D527A86AC4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D53-4404-B7B4-0C61084F3C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Graphs'!$M$9</c:f>
              <c:strCache>
                <c:ptCount val="1"/>
                <c:pt idx="0">
                  <c:v>407
(28%)</c:v>
                </c:pt>
              </c:strCache>
            </c:strRef>
          </c:cat>
          <c:val>
            <c:numRef>
              <c:f>'CURRENT WARD REPORT Graphs'!$V$9</c:f>
              <c:numCache>
                <c:formatCode>0</c:formatCode>
                <c:ptCount val="1"/>
                <c:pt idx="0">
                  <c:v>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Graphs'!$Y$9</c15:f>
                <c15:dlblRangeCache>
                  <c:ptCount val="1"/>
                  <c:pt idx="0">
                    <c:v>24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D53-4404-B7B4-0C61084F3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9A39D58-925F-40C5-B412-44FFE42575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Graphs'!$J$10</c:f>
              <c:numCache>
                <c:formatCode>0</c:formatCode>
                <c:ptCount val="1"/>
                <c:pt idx="0">
                  <c:v>34035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Graphs'!$M$10</c15:f>
                <c15:dlblRangeCache>
                  <c:ptCount val="1"/>
                  <c:pt idx="0">
                    <c:v>34035
(37%)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B3DE-47D0-85EB-1DF2AD93851C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BA29B44-ADC3-4BEA-8336-17964A87B35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Graphs'!$N$10</c:f>
              <c:numCache>
                <c:formatCode>0</c:formatCode>
                <c:ptCount val="1"/>
                <c:pt idx="0">
                  <c:v>46668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Graphs'!$Q$10</c15:f>
                <c15:dlblRangeCache>
                  <c:ptCount val="1"/>
                  <c:pt idx="0">
                    <c:v>46668
(51%)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B3DE-47D0-85EB-1DF2AD93851C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6AAFAA6-A2B4-4D68-A7E9-8D9336BCAE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Graphs'!$R$10</c:f>
              <c:numCache>
                <c:formatCode>0</c:formatCode>
                <c:ptCount val="1"/>
                <c:pt idx="0">
                  <c:v>8733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Graphs'!$U$10</c15:f>
                <c15:dlblRangeCache>
                  <c:ptCount val="1"/>
                  <c:pt idx="0">
                    <c:v>8733
(10%)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B3DE-47D0-85EB-1DF2AD93851C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D828085-BEAA-4411-841E-E548C145DE0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Graphs'!$V$10</c:f>
              <c:numCache>
                <c:formatCode>0</c:formatCode>
                <c:ptCount val="1"/>
                <c:pt idx="0">
                  <c:v>2242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Graphs'!$Y$10</c15:f>
                <c15:dlblRangeCache>
                  <c:ptCount val="1"/>
                  <c:pt idx="0">
                    <c:v>2242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B3DE-47D0-85EB-1DF2AD938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2506112"/>
        <c:axId val="1461820992"/>
      </c:barChart>
      <c:catAx>
        <c:axId val="138250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1820992"/>
        <c:crosses val="autoZero"/>
        <c:auto val="1"/>
        <c:lblAlgn val="ctr"/>
        <c:lblOffset val="100"/>
        <c:noMultiLvlLbl val="0"/>
      </c:catAx>
      <c:valAx>
        <c:axId val="146182099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5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Graphs'!$AG$2:$AG$10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'CURRENT WARD REPORT Graphs'!$AH$2:$AH$10</c:f>
              <c:numCache>
                <c:formatCode>0.0</c:formatCode>
                <c:ptCount val="9"/>
                <c:pt idx="0">
                  <c:v>3.9889755648278657</c:v>
                </c:pt>
                <c:pt idx="1">
                  <c:v>1.7882162744745824</c:v>
                </c:pt>
                <c:pt idx="2">
                  <c:v>3.3239501481269285</c:v>
                </c:pt>
                <c:pt idx="3">
                  <c:v>7.1762013729977108</c:v>
                </c:pt>
                <c:pt idx="4">
                  <c:v>3.464137131361674</c:v>
                </c:pt>
                <c:pt idx="5">
                  <c:v>2.1956521739130439</c:v>
                </c:pt>
                <c:pt idx="6">
                  <c:v>4.2664039974964334</c:v>
                </c:pt>
                <c:pt idx="7">
                  <c:v>1.5042076125265338</c:v>
                </c:pt>
                <c:pt idx="8">
                  <c:v>3.0316024584171544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9-4E47-AC0D-368B3DF50939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Graphs'!$AG$2:$AG$10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'CURRENT WARD REPORT Graphs'!$AI$2:$AI$10</c:f>
              <c:numCache>
                <c:formatCode>0.0</c:formatCode>
                <c:ptCount val="9"/>
                <c:pt idx="0">
                  <c:v>1.0068858160603593</c:v>
                </c:pt>
                <c:pt idx="1">
                  <c:v>0.61774744027303763</c:v>
                </c:pt>
                <c:pt idx="2">
                  <c:v>0.34034047436878351</c:v>
                </c:pt>
                <c:pt idx="3">
                  <c:v>1.2640446224256292</c:v>
                </c:pt>
                <c:pt idx="4">
                  <c:v>0.70791454113844132</c:v>
                </c:pt>
                <c:pt idx="5">
                  <c:v>0.56986070071760242</c:v>
                </c:pt>
                <c:pt idx="6">
                  <c:v>0.41787381619314384</c:v>
                </c:pt>
                <c:pt idx="7">
                  <c:v>0.24405914343145355</c:v>
                </c:pt>
                <c:pt idx="8">
                  <c:v>0.48577515861062859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99-4E47-AC0D-368B3DF509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Graphs'!$AG$9</c:f>
              <c:strCache>
                <c:ptCount val="1"/>
                <c:pt idx="0">
                  <c:v>Vermilion</c:v>
                </c:pt>
              </c:strCache>
            </c:strRef>
          </c:cat>
          <c:val>
            <c:numRef>
              <c:f>'CURRENT WARD REPORT Graphs'!$AH$9</c:f>
              <c:numCache>
                <c:formatCode>0.0</c:formatCode>
                <c:ptCount val="1"/>
                <c:pt idx="0">
                  <c:v>1.5042076125265338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3-4715-B33A-7FCFD6080A62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Graphs'!$AG$9</c:f>
              <c:strCache>
                <c:ptCount val="1"/>
                <c:pt idx="0">
                  <c:v>Vermilion</c:v>
                </c:pt>
              </c:strCache>
            </c:strRef>
          </c:cat>
          <c:val>
            <c:numRef>
              <c:f>'CURRENT WARD REPORT Graphs'!$AI$9</c:f>
              <c:numCache>
                <c:formatCode>0.0</c:formatCode>
                <c:ptCount val="1"/>
                <c:pt idx="0">
                  <c:v>0.24405914343145355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83-4715-B33A-7FCFD6080A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Graphs'!$AG$10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'CURRENT WARD REPORT Graphs'!$AH$10</c:f>
              <c:numCache>
                <c:formatCode>0.0</c:formatCode>
                <c:ptCount val="1"/>
                <c:pt idx="0">
                  <c:v>3.0316024584171544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A-4654-862F-C34D61D52D75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Graphs'!$AG$10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'CURRENT WARD REPORT Graphs'!$AI$10</c:f>
              <c:numCache>
                <c:formatCode>0.0</c:formatCode>
                <c:ptCount val="1"/>
                <c:pt idx="0">
                  <c:v>0.48577515861062859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DA-4654-862F-C34D61D52D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9.8158784325869081E-2"/>
          <c:w val="0.94094904334367269"/>
          <c:h val="0.7698465820313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49EC73-4030-47D6-91A2-CA704A0EB5CD}" type="CELLRANGE">
                      <a:rPr lang="en-US"/>
                      <a:pPr>
                        <a:defRPr sz="1000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934F972-88FB-407F-ADBB-A77D900BD9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012DCC7-5C8F-4849-A744-80A3A051B86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3ED4968-0C52-4081-8718-B58CB27903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4F58880-E213-40C0-9169-1185DBB802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A1CC91D-B683-417B-A781-F7EA33386D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2A9F852-1F4F-4D9E-B19C-9A5109D41E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53DAA45-E6E6-4EC6-8B1A-2B6429D74E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Graphs'!$B$5:$B$12</c:f>
              <c:numCache>
                <c:formatCode>#,##0</c:formatCode>
                <c:ptCount val="8"/>
                <c:pt idx="0">
                  <c:v>23858</c:v>
                </c:pt>
                <c:pt idx="1">
                  <c:v>7601</c:v>
                </c:pt>
                <c:pt idx="2">
                  <c:v>15304</c:v>
                </c:pt>
                <c:pt idx="3">
                  <c:v>27163</c:v>
                </c:pt>
                <c:pt idx="4">
                  <c:v>25076</c:v>
                </c:pt>
                <c:pt idx="5">
                  <c:v>21010</c:v>
                </c:pt>
                <c:pt idx="6">
                  <c:v>30875</c:v>
                </c:pt>
                <c:pt idx="7">
                  <c:v>12654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Graphs'!$E$5:$E$12</c15:f>
                <c15:dlblRangeCache>
                  <c:ptCount val="8"/>
                  <c:pt idx="0">
                    <c:v>23858
 (61%)</c:v>
                  </c:pt>
                  <c:pt idx="1">
                    <c:v>7601
(88%)</c:v>
                  </c:pt>
                  <c:pt idx="2">
                    <c:v>15304
(65%)</c:v>
                  </c:pt>
                  <c:pt idx="3">
                    <c:v>27163
(74%)</c:v>
                  </c:pt>
                  <c:pt idx="4">
                    <c:v>25076
(58%)</c:v>
                  </c:pt>
                  <c:pt idx="5">
                    <c:v>21010
(65%)</c:v>
                  </c:pt>
                  <c:pt idx="6">
                    <c:v>30875
(71%)</c:v>
                  </c:pt>
                  <c:pt idx="7">
                    <c:v>12654
(72%)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9EF3-4444-8CA0-A7895930FA5C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6C9611F-764C-4943-BB1D-0257487ABC7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48AE5B9-E83F-4D8F-B33C-6B3F49D5C2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091360F-041A-4603-A23A-7F046C04AF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80489F9-DA7B-4802-AF7F-9D1114EC73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290D3BD-B365-42A9-B1E5-17DA5A9439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D1F9DCD-8FA9-44DA-B638-BC9BB7CA3D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87E2F87-81A0-4F09-82DD-31FB710FC4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AA88C25-6A0B-4B21-ABD4-7C6F8ECD63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Graphs'!$F$5:$F$12</c:f>
              <c:numCache>
                <c:formatCode>#,##0</c:formatCode>
                <c:ptCount val="8"/>
                <c:pt idx="0">
                  <c:v>7497</c:v>
                </c:pt>
                <c:pt idx="1">
                  <c:v>293</c:v>
                </c:pt>
                <c:pt idx="2">
                  <c:v>5086</c:v>
                </c:pt>
                <c:pt idx="3">
                  <c:v>3880</c:v>
                </c:pt>
                <c:pt idx="4">
                  <c:v>10100</c:v>
                </c:pt>
                <c:pt idx="5">
                  <c:v>5269</c:v>
                </c:pt>
                <c:pt idx="6">
                  <c:v>7916</c:v>
                </c:pt>
                <c:pt idx="7">
                  <c:v>3620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Graphs'!$I$5:$I$12</c15:f>
                <c15:dlblRangeCache>
                  <c:ptCount val="8"/>
                  <c:pt idx="0">
                    <c:v>7497
 (19%)</c:v>
                  </c:pt>
                  <c:pt idx="1">
                    <c:v>293
(3%)</c:v>
                  </c:pt>
                  <c:pt idx="2">
                    <c:v>5086
(22%)</c:v>
                  </c:pt>
                  <c:pt idx="3">
                    <c:v>3880
(11%)</c:v>
                  </c:pt>
                  <c:pt idx="4">
                    <c:v>10100
(23%)</c:v>
                  </c:pt>
                  <c:pt idx="5">
                    <c:v>5269
(16%)</c:v>
                  </c:pt>
                  <c:pt idx="6">
                    <c:v>7916
(18%)</c:v>
                  </c:pt>
                  <c:pt idx="7">
                    <c:v>3620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9EF3-4444-8CA0-A7895930FA5C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92BC779-1735-4672-B6A0-85A670FEFC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DEDDB32-7432-44EC-AB2C-2290F72908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C5ABD74-8F90-4E9E-9099-1B0B1E7D5C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D904F7D-9A16-4EC1-9778-66A3F41A2C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A8A819D-E6A9-4EFE-B8D4-3FCFFAC990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1AB1621-AEDC-42A8-AAB2-4DCA0CCB463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7C7021E-9B6A-40BC-9A52-1F12E928FD2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B02CDB9-36D9-4737-B531-7F797D4960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Graphs'!$J$5:$J$12</c:f>
              <c:numCache>
                <c:formatCode>#,##0</c:formatCode>
                <c:ptCount val="8"/>
                <c:pt idx="0">
                  <c:v>4100</c:v>
                </c:pt>
                <c:pt idx="1">
                  <c:v>405</c:v>
                </c:pt>
                <c:pt idx="2">
                  <c:v>961</c:v>
                </c:pt>
                <c:pt idx="3">
                  <c:v>2994</c:v>
                </c:pt>
                <c:pt idx="4">
                  <c:v>3483</c:v>
                </c:pt>
                <c:pt idx="5">
                  <c:v>6700</c:v>
                </c:pt>
                <c:pt idx="6">
                  <c:v>1531</c:v>
                </c:pt>
                <c:pt idx="7">
                  <c:v>1476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Graphs'!$M$5:$M$12</c15:f>
                <c15:dlblRangeCache>
                  <c:ptCount val="8"/>
                  <c:pt idx="0">
                    <c:v>4100
 (11%)</c:v>
                  </c:pt>
                  <c:pt idx="1">
                    <c:v>405
(5%)</c:v>
                  </c:pt>
                  <c:pt idx="2">
                    <c:v>961
(4%)</c:v>
                  </c:pt>
                  <c:pt idx="3">
                    <c:v>2994
(8%)</c:v>
                  </c:pt>
                  <c:pt idx="4">
                    <c:v>3483
(8%)</c:v>
                  </c:pt>
                  <c:pt idx="5">
                    <c:v>6700
(21%)</c:v>
                  </c:pt>
                  <c:pt idx="6">
                    <c:v>1531
(4%)</c:v>
                  </c:pt>
                  <c:pt idx="7">
                    <c:v>1476
(8%)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9EF3-4444-8CA0-A7895930FA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76395B7-EADE-4E73-B973-B71CF04EBB3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04C0D31-E738-44B5-B81E-32995F5DAB8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E9D6FB2-357E-4668-8535-AD2E98FFDA7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7E5267A-795D-448D-B0B2-836C863B0F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AE6B3E4-81C4-4D1F-BFB7-D975ADC3B4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D698A03-FBEF-4497-8AE6-7940B76C87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210EB56-1A87-4B13-8B0A-77DF51BE71A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A643A78-7C9D-4994-91CD-75EC2ABF32F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Graphs'!$J$3:$J$10</c:f>
              <c:numCache>
                <c:formatCode>0</c:formatCode>
                <c:ptCount val="8"/>
                <c:pt idx="0">
                  <c:v>22</c:v>
                </c:pt>
                <c:pt idx="1">
                  <c:v>0</c:v>
                </c:pt>
                <c:pt idx="2">
                  <c:v>70</c:v>
                </c:pt>
                <c:pt idx="3">
                  <c:v>25</c:v>
                </c:pt>
                <c:pt idx="4">
                  <c:v>175</c:v>
                </c:pt>
                <c:pt idx="5">
                  <c:v>30</c:v>
                </c:pt>
                <c:pt idx="6">
                  <c:v>87</c:v>
                </c:pt>
                <c:pt idx="7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Graphs'!$M$3:$M$10</c15:f>
                <c15:dlblRangeCache>
                  <c:ptCount val="8"/>
                  <c:pt idx="0">
                    <c:v>22
 (31%)</c:v>
                  </c:pt>
                  <c:pt idx="1">
                    <c:v>0
(0%)</c:v>
                  </c:pt>
                  <c:pt idx="2">
                    <c:v>70
(51%)</c:v>
                  </c:pt>
                  <c:pt idx="3">
                    <c:v>25
(28%)</c:v>
                  </c:pt>
                  <c:pt idx="4">
                    <c:v>175
(56%)</c:v>
                  </c:pt>
                  <c:pt idx="5">
                    <c:v>30
(45%)</c:v>
                  </c:pt>
                  <c:pt idx="6">
                    <c:v>87
(45%)</c:v>
                  </c:pt>
                  <c:pt idx="7">
                    <c:v>10
(9%)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FB35-4372-8319-E478BADAFDB5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8081F6D-E87F-481E-8716-8DE6A0B8983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1D4ED56-FE1E-4C83-B33E-EEB549B105E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7960B3A-11F8-4518-A962-5190B3D9A5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629FDA9-F35C-4855-8654-E8E84A3696C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0DA3D95-D6E5-4B41-B2E7-287BD26445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75E1345-9526-4F83-8536-8E9AFDB055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12363C2-19CC-413F-992C-054F733F50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407C8CD-68DE-460F-BBCD-412CA0D6DD6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Graphs'!$N$3:$N$10</c:f>
              <c:numCache>
                <c:formatCode>0</c:formatCode>
                <c:ptCount val="8"/>
                <c:pt idx="0">
                  <c:v>48</c:v>
                </c:pt>
                <c:pt idx="1">
                  <c:v>75</c:v>
                </c:pt>
                <c:pt idx="2">
                  <c:v>66</c:v>
                </c:pt>
                <c:pt idx="3">
                  <c:v>37</c:v>
                </c:pt>
                <c:pt idx="4">
                  <c:v>126</c:v>
                </c:pt>
                <c:pt idx="5">
                  <c:v>37</c:v>
                </c:pt>
                <c:pt idx="6">
                  <c:v>96</c:v>
                </c:pt>
                <c:pt idx="7">
                  <c:v>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Graphs'!$Q$3:$Q$10</c15:f>
                <c15:dlblRangeCache>
                  <c:ptCount val="8"/>
                  <c:pt idx="0">
                    <c:v>48
 (69%)</c:v>
                  </c:pt>
                  <c:pt idx="1">
                    <c:v>75
(86%)</c:v>
                  </c:pt>
                  <c:pt idx="2">
                    <c:v>66
(48%)</c:v>
                  </c:pt>
                  <c:pt idx="3">
                    <c:v>37
(42%)</c:v>
                  </c:pt>
                  <c:pt idx="4">
                    <c:v>126
(40%)</c:v>
                  </c:pt>
                  <c:pt idx="5">
                    <c:v>37
(55%)</c:v>
                  </c:pt>
                  <c:pt idx="6">
                    <c:v>96
(49%)</c:v>
                  </c:pt>
                  <c:pt idx="7">
                    <c:v>97
(88%)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FB35-4372-8319-E478BADAFDB5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66210B2-1CD9-44FD-B464-5568135ABED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1492128-F7EF-485B-AA52-35520D495C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82E21A6-43AD-48F0-83F7-360827C6A1C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3B81863-1CDA-4EA6-90ED-6713648E62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08352D2-5ADC-4C60-95F5-6D8D7B1E24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7A974D1-2B97-4984-98DA-97DA865988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106BD52-4A17-4667-A8F8-8B7B56339C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7E80C91-BC56-437E-A686-94762766408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Graphs'!$R$3:$R$10</c:f>
              <c:numCache>
                <c:formatCode>General</c:formatCode>
                <c:ptCount val="8"/>
                <c:pt idx="0">
                  <c:v>0</c:v>
                </c:pt>
                <c:pt idx="1">
                  <c:v>9</c:v>
                </c:pt>
                <c:pt idx="2">
                  <c:v>0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Graphs'!$U$3:$U$10</c15:f>
                <c15:dlblRangeCache>
                  <c:ptCount val="8"/>
                  <c:pt idx="0">
                    <c:v>0
 (0%)</c:v>
                  </c:pt>
                  <c:pt idx="1">
                    <c:v>9
(10%)</c:v>
                  </c:pt>
                  <c:pt idx="2">
                    <c:v>0
(0%)</c:v>
                  </c:pt>
                  <c:pt idx="3">
                    <c:v>12
(13%)</c:v>
                  </c:pt>
                  <c:pt idx="4">
                    <c:v>0
(0%)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3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FB35-4372-8319-E478BADAFDB5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8C854A9-8DD2-4AEB-827B-66CB63F75E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CEFACD2-DD02-4203-A91A-F3103CE3CA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106A0C8-3E5A-4975-8735-59A58817A2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7300D00-6DFB-4B9A-A3E6-8395937FC67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5090D56-A36A-4C1D-9EA1-E888FBEB2D1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2B12F7E-DE59-4BC9-8CC9-957D2BCF3E9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7886011-D388-4587-A526-250CC1BAE8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2B49FB7-18B7-444D-837C-F8F35C19A2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Graphs'!$V$3:$V$10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15</c:v>
                </c:pt>
                <c:pt idx="4">
                  <c:v>11</c:v>
                </c:pt>
                <c:pt idx="5">
                  <c:v>0</c:v>
                </c:pt>
                <c:pt idx="6">
                  <c:v>11</c:v>
                </c:pt>
                <c:pt idx="7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Graphs'!$Y$3:$Y$10</c15:f>
                <c15:dlblRangeCache>
                  <c:ptCount val="8"/>
                  <c:pt idx="0">
                    <c:v>0
 (0%)</c:v>
                  </c:pt>
                  <c:pt idx="1">
                    <c:v>3
(3%)</c:v>
                  </c:pt>
                  <c:pt idx="2">
                    <c:v>1
(1%)</c:v>
                  </c:pt>
                  <c:pt idx="3">
                    <c:v>15
(17%)</c:v>
                  </c:pt>
                  <c:pt idx="4">
                    <c:v>11
(4%)</c:v>
                  </c:pt>
                  <c:pt idx="5">
                    <c:v>0
(0%)</c:v>
                  </c:pt>
                  <c:pt idx="6">
                    <c:v>11
(6%)</c:v>
                  </c:pt>
                  <c:pt idx="7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FB35-4372-8319-E478BADAFD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ACE4739-4E44-4C2F-8703-9C960C0B3C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C44-4C96-AF2C-7E3B5E77F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Graphs'!$Y$10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Graphs'!$J$10</c:f>
              <c:numCache>
                <c:formatCode>0</c:formatCode>
                <c:ptCount val="1"/>
                <c:pt idx="0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Graphs'!$M$10</c15:f>
                <c15:dlblRangeCache>
                  <c:ptCount val="1"/>
                  <c:pt idx="0">
                    <c:v>10
(9%)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C44-4C96-AF2C-7E3B5E77F793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B150C2D-2A0E-41E4-9871-4545E3A1AD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C44-4C96-AF2C-7E3B5E77F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Graphs'!$Y$10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Graphs'!$N$10</c:f>
              <c:numCache>
                <c:formatCode>0</c:formatCode>
                <c:ptCount val="1"/>
                <c:pt idx="0">
                  <c:v>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Graphs'!$Q$10</c15:f>
                <c15:dlblRangeCache>
                  <c:ptCount val="1"/>
                  <c:pt idx="0">
                    <c:v>97
(88%)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2C44-4C96-AF2C-7E3B5E77F793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945DB9D-65D6-47E7-AF15-0C015009A4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C44-4C96-AF2C-7E3B5E77F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Graphs'!$Y$10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Graphs'!$R$10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Graphs'!$U$10</c15:f>
                <c15:dlblRangeCache>
                  <c:ptCount val="1"/>
                  <c:pt idx="0">
                    <c:v>3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C44-4C96-AF2C-7E3B5E77F793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5B66C74-6A6C-4E1E-BCA5-51ECD07F5D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C44-4C96-AF2C-7E3B5E77F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Graphs'!$Y$10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Graphs'!$V$10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Graphs'!$Y$10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C44-4C96-AF2C-7E3B5E77F7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1D70F0D-9646-4596-8F07-0209FE8F955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Graphs'!$J$11</c:f>
              <c:numCache>
                <c:formatCode>0</c:formatCode>
                <c:ptCount val="1"/>
                <c:pt idx="0">
                  <c:v>1302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Graphs'!$M$11</c15:f>
                <c15:dlblRangeCache>
                  <c:ptCount val="1"/>
                  <c:pt idx="0">
                    <c:v>1302
(31%)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DD11-42FD-A5C7-43F91FBE1F96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E978670-4AA1-45F0-9DAD-0944665A01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Graphs'!$N$11</c:f>
              <c:numCache>
                <c:formatCode>0</c:formatCode>
                <c:ptCount val="1"/>
                <c:pt idx="0">
                  <c:v>2447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Graphs'!$Q$11</c15:f>
                <c15:dlblRangeCache>
                  <c:ptCount val="1"/>
                  <c:pt idx="0">
                    <c:v>2447
(59%)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DD11-42FD-A5C7-43F91FBE1F96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AC0A958-73F2-4B8B-9939-145D371364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Graphs'!$R$11</c:f>
              <c:numCache>
                <c:formatCode>General</c:formatCode>
                <c:ptCount val="1"/>
                <c:pt idx="0">
                  <c:v>294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Graphs'!$U$11</c15:f>
                <c15:dlblRangeCache>
                  <c:ptCount val="1"/>
                  <c:pt idx="0">
                    <c:v>294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DD11-42FD-A5C7-43F91FBE1F96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98C2B12-567B-45AD-B827-4DAEB70671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Graphs'!$V$11</c:f>
              <c:numCache>
                <c:formatCode>General</c:formatCode>
                <c:ptCount val="1"/>
                <c:pt idx="0">
                  <c:v>199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Graphs'!$Y$11</c15:f>
                <c15:dlblRangeCache>
                  <c:ptCount val="1"/>
                  <c:pt idx="0">
                    <c:v>199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DD11-42FD-A5C7-43F91FBE1F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8.4999483914368762E-2"/>
          <c:w val="0.96035844743947052"/>
          <c:h val="0.76661182204212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4B072CD-C3DB-4CA3-8629-20C859A521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1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7BF71A4-8E1F-493C-94CA-3CF8A9E5570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C2A4EA0-1216-4EDA-968D-3F506307DC9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7AE3D7C-1137-4AE6-A570-92EFA7D4B0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1EF762E-B2E9-4EE2-96B9-7C9A6E4205F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6525EE9-594C-42E8-9D11-706E497B13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7342006-285D-4C51-9CC9-3E122131B5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Graphs'!$J$13:$J$20</c:f>
              <c:numCache>
                <c:formatCode>0</c:formatCode>
                <c:ptCount val="8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25</c:v>
                </c:pt>
                <c:pt idx="5">
                  <c:v>5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Graphs'!$M$13:$M$20</c15:f>
                <c15:dlblRangeCache>
                  <c:ptCount val="8"/>
                  <c:pt idx="0">
                    <c:v>4
 (50%)</c:v>
                  </c:pt>
                  <c:pt idx="1">
                    <c:v>#DIV/0!</c:v>
                  </c:pt>
                  <c:pt idx="2">
                    <c:v>2
(15%)</c:v>
                  </c:pt>
                  <c:pt idx="3">
                    <c:v>2
(8%)</c:v>
                  </c:pt>
                  <c:pt idx="4">
                    <c:v>25
(44%)</c:v>
                  </c:pt>
                  <c:pt idx="5">
                    <c:v>5
(100%)</c:v>
                  </c:pt>
                  <c:pt idx="6">
                    <c:v>0
(0%)</c:v>
                  </c:pt>
                  <c:pt idx="7">
                    <c:v>3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F4AF-46F1-AA61-DFC646A39C51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5CEDF61-BFF4-4241-9875-ADF4CEBAB3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A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FE2FFF1-5989-460A-B1DD-EF735A0070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C177052-8359-4847-8C35-74D8EEE527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E5FCD8F-B53C-4D51-8B68-D093B84B82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1B6BA06-8194-4EF8-B0BA-91090227CF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9D065F8-30A4-4F80-AE3E-75CE2CE9B3C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7FBC31F-022D-4D89-9606-E815AACC70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Graphs'!$N$13:$N$20</c:f>
              <c:numCache>
                <c:formatCode>0</c:formatCode>
                <c:ptCount val="8"/>
                <c:pt idx="0">
                  <c:v>4</c:v>
                </c:pt>
                <c:pt idx="1">
                  <c:v>0</c:v>
                </c:pt>
                <c:pt idx="2">
                  <c:v>11</c:v>
                </c:pt>
                <c:pt idx="3">
                  <c:v>22</c:v>
                </c:pt>
                <c:pt idx="4">
                  <c:v>26</c:v>
                </c:pt>
                <c:pt idx="5">
                  <c:v>0</c:v>
                </c:pt>
                <c:pt idx="6">
                  <c:v>14</c:v>
                </c:pt>
                <c:pt idx="7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Graphs'!$Q$13:$Q$20</c15:f>
                <c15:dlblRangeCache>
                  <c:ptCount val="8"/>
                  <c:pt idx="0">
                    <c:v>4
 (50%)</c:v>
                  </c:pt>
                  <c:pt idx="1">
                    <c:v>#DIV/0!</c:v>
                  </c:pt>
                  <c:pt idx="2">
                    <c:v>11
(85%)</c:v>
                  </c:pt>
                  <c:pt idx="3">
                    <c:v>22
(92%)</c:v>
                  </c:pt>
                  <c:pt idx="4">
                    <c:v>26
(46%)</c:v>
                  </c:pt>
                  <c:pt idx="5">
                    <c:v>0
(0%)</c:v>
                  </c:pt>
                  <c:pt idx="6">
                    <c:v>14
(100%)</c:v>
                  </c:pt>
                  <c:pt idx="7">
                    <c:v>8
(57%)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F4AF-46F1-AA61-DFC646A39C51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E64C544-EBAE-4342-AB33-3861DE342E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3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F2886B3-8F25-45FB-B02F-87C9FD9AB66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5536D6F-7460-4D04-94C2-F43FC60FA5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634F75D-5299-4543-88B0-8E8A4C0FDEC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FFA484C-35BB-492B-A927-45DCA425CE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94FE897-36DE-403F-8E68-A51DEBB7CA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6B5BA9F-3A03-4A7B-8A70-7937351CAFA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Graphs'!$R$13:$R$20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Graphs'!$U$13:$U$20</c15:f>
                <c15:dlblRangeCache>
                  <c:ptCount val="8"/>
                  <c:pt idx="0">
                    <c:v>0
 (0%)</c:v>
                  </c:pt>
                  <c:pt idx="1">
                    <c:v>#DIV/0!</c:v>
                  </c:pt>
                  <c:pt idx="2">
                    <c:v>0
(0%)</c:v>
                  </c:pt>
                  <c:pt idx="3">
                    <c:v>0
(0%)</c:v>
                  </c:pt>
                  <c:pt idx="4">
                    <c:v>3
(5%)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3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F4AF-46F1-AA61-DFC646A39C51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C097DA6-17C8-4A82-8CE6-23B79986D7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C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4C75F89-A1C2-44ED-9583-562DFA852D6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A51ECB4-3473-43EA-9DF0-2F0D086452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E68401F-A045-4319-88AB-5A1BBC5214D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9A2C289-B947-4876-A9AC-3BBFCF0529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1E8A6EF-FDB5-4E18-8664-6BB8AF0B93F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D8EE2F4-D610-493E-96F4-7A67CDA130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Graphs'!$V$13:$V$20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Graphs'!$Y$13:$Y$20</c15:f>
                <c15:dlblRangeCache>
                  <c:ptCount val="8"/>
                  <c:pt idx="0">
                    <c:v>0
 (0%)</c:v>
                  </c:pt>
                  <c:pt idx="1">
                    <c:v>#DIV/0!</c:v>
                  </c:pt>
                  <c:pt idx="2">
                    <c:v>0
(0%)</c:v>
                  </c:pt>
                  <c:pt idx="3">
                    <c:v>0
(0%)</c:v>
                  </c:pt>
                  <c:pt idx="4">
                    <c:v>3
(5%)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F4AF-46F1-AA61-DFC646A39C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0.1550273127623753"/>
          <c:w val="0.96035844743947052"/>
          <c:h val="0.6965838828969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011FF94-BCC0-420C-9D37-3A3307C737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687-4F3C-8C94-0D3986FA1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Graphs'!$Y$20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Graphs'!$J$20</c:f>
              <c:numCache>
                <c:formatCode>0</c:formatCode>
                <c:ptCount val="1"/>
                <c:pt idx="0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Graphs'!$M$20</c15:f>
                <c15:dlblRangeCache>
                  <c:ptCount val="1"/>
                  <c:pt idx="0">
                    <c:v>3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687-4F3C-8C94-0D3986FA1266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04AA657-6C21-419C-85E9-A07CB6AEA8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687-4F3C-8C94-0D3986FA1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Graphs'!$Y$20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Graphs'!$N$20</c:f>
              <c:numCache>
                <c:formatCode>0</c:formatCode>
                <c:ptCount val="1"/>
                <c:pt idx="0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Graphs'!$Q$20</c15:f>
                <c15:dlblRangeCache>
                  <c:ptCount val="1"/>
                  <c:pt idx="0">
                    <c:v>8
(57%)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687-4F3C-8C94-0D3986FA1266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C25F72D-A051-4F5E-9325-6674F07917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687-4F3C-8C94-0D3986FA1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Graphs'!$Y$20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Graphs'!$R$20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Graphs'!$U$20</c15:f>
                <c15:dlblRangeCache>
                  <c:ptCount val="1"/>
                  <c:pt idx="0">
                    <c:v>3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687-4F3C-8C94-0D3986FA1266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F4CFA37-EE6E-4DDE-BC93-91416688D8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687-4F3C-8C94-0D3986FA1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Graphs'!$Y$20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Graphs'!$V$20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Graphs'!$Y$20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1687-4F3C-8C94-0D3986FA12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23E9E97-612B-43B5-BDF4-6080B47A0D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Graphs'!$J$21</c:f>
              <c:numCache>
                <c:formatCode>0</c:formatCode>
                <c:ptCount val="1"/>
                <c:pt idx="0">
                  <c:v>379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Graphs'!$M$21</c15:f>
                <c15:dlblRangeCache>
                  <c:ptCount val="1"/>
                  <c:pt idx="0">
                    <c:v>379
(36%)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1F5-43C8-B6C1-04A8E6C1087F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2988E50-29D2-4E2E-9E8A-BC5543C5FB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Graphs'!$N$21</c:f>
              <c:numCache>
                <c:formatCode>0</c:formatCode>
                <c:ptCount val="1"/>
                <c:pt idx="0">
                  <c:v>571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Graphs'!$Q$21</c15:f>
                <c15:dlblRangeCache>
                  <c:ptCount val="1"/>
                  <c:pt idx="0">
                    <c:v>571
(54%)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1F5-43C8-B6C1-04A8E6C1087F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11586C2-6599-4FE4-8C34-BEC0F46B46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Graphs'!$R$21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Graphs'!$U$21</c15:f>
                <c15:dlblRangeCache>
                  <c:ptCount val="1"/>
                  <c:pt idx="0">
                    <c:v>54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1F5-43C8-B6C1-04A8E6C1087F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1AC2662-93C0-4DFC-896D-B50017AFA9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Graphs'!$V$21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Graphs'!$Y$21</c15:f>
                <c15:dlblRangeCache>
                  <c:ptCount val="1"/>
                  <c:pt idx="0">
                    <c:v>49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1F5-43C8-B6C1-04A8E6C108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8.4534535396816629E-2"/>
          <c:w val="0.95508733331645446"/>
          <c:h val="0.78384267172224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AF2D2C0-51C2-4E02-B873-C32C50C5DB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2C072A5-C73F-4120-A90B-7DDECBFEBE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2501674-547D-4E87-94D3-B9A4ADFF6B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C95847C-9DFA-49FB-A0E1-3D4DE697D8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159BCBE-FC06-4ED2-AEBE-E5B5B28B32E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9958016-C5A9-4D31-A13A-358A1660B9A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8EFDE5E-C16A-46FA-802D-06CF882BA8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7A834C1-51E7-4FB4-9205-7CBF13A778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Graphs'!$J$23:$J$30</c:f>
              <c:numCache>
                <c:formatCode>0</c:formatCode>
                <c:ptCount val="8"/>
                <c:pt idx="0">
                  <c:v>109</c:v>
                </c:pt>
                <c:pt idx="1">
                  <c:v>0</c:v>
                </c:pt>
                <c:pt idx="2">
                  <c:v>207</c:v>
                </c:pt>
                <c:pt idx="3">
                  <c:v>92</c:v>
                </c:pt>
                <c:pt idx="4">
                  <c:v>261</c:v>
                </c:pt>
                <c:pt idx="5">
                  <c:v>74</c:v>
                </c:pt>
                <c:pt idx="6">
                  <c:v>154</c:v>
                </c:pt>
                <c:pt idx="7">
                  <c:v>66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Graphs'!$M$23:$M$30</c15:f>
                <c15:dlblRangeCache>
                  <c:ptCount val="8"/>
                  <c:pt idx="0">
                    <c:v>109
 (40%)</c:v>
                  </c:pt>
                  <c:pt idx="1">
                    <c:v>0
(0%)</c:v>
                  </c:pt>
                  <c:pt idx="2">
                    <c:v>207
(55%)</c:v>
                  </c:pt>
                  <c:pt idx="3">
                    <c:v>92
(50%)</c:v>
                  </c:pt>
                  <c:pt idx="4">
                    <c:v>261
(52%)</c:v>
                  </c:pt>
                  <c:pt idx="5">
                    <c:v>74
(29%)</c:v>
                  </c:pt>
                  <c:pt idx="6">
                    <c:v>154
(52%)</c:v>
                  </c:pt>
                  <c:pt idx="7">
                    <c:v>66
(39%)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B81E-46CF-BD25-B59E4ECB76E4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216AD78-4313-4CC8-9507-43A5A9DF628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1AA2D71-876A-4F36-8F13-4138C72621F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12D3EB1-023A-4BBD-A850-0B8E49DB8DA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2D505CF-9080-4C52-8D00-EE7E79ECAA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432C6E9-EBF9-4E2E-A614-B584A15174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6C62644-F995-43DF-839A-331F7C0187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83DD54E-34DB-41F1-8B6E-F0EC43E2626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6878D1D-0A7D-4ADE-B0A2-4CD5936DF1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Graphs'!$N$23:$N$30</c:f>
              <c:numCache>
                <c:formatCode>0</c:formatCode>
                <c:ptCount val="8"/>
                <c:pt idx="0">
                  <c:v>132</c:v>
                </c:pt>
                <c:pt idx="1">
                  <c:v>57</c:v>
                </c:pt>
                <c:pt idx="2">
                  <c:v>147</c:v>
                </c:pt>
                <c:pt idx="3">
                  <c:v>57</c:v>
                </c:pt>
                <c:pt idx="4">
                  <c:v>210</c:v>
                </c:pt>
                <c:pt idx="5">
                  <c:v>127</c:v>
                </c:pt>
                <c:pt idx="6">
                  <c:v>124</c:v>
                </c:pt>
                <c:pt idx="7">
                  <c:v>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Graphs'!$Q$23:$Q$30</c15:f>
                <c15:dlblRangeCache>
                  <c:ptCount val="8"/>
                  <c:pt idx="0">
                    <c:v>132
 (49%)</c:v>
                  </c:pt>
                  <c:pt idx="1">
                    <c:v>57
(100%)</c:v>
                  </c:pt>
                  <c:pt idx="2">
                    <c:v>147
(39%)</c:v>
                  </c:pt>
                  <c:pt idx="3">
                    <c:v>57
(31%)</c:v>
                  </c:pt>
                  <c:pt idx="4">
                    <c:v>210
(42%)</c:v>
                  </c:pt>
                  <c:pt idx="5">
                    <c:v>127
(50%)</c:v>
                  </c:pt>
                  <c:pt idx="6">
                    <c:v>124
(42%)</c:v>
                  </c:pt>
                  <c:pt idx="7">
                    <c:v>87
(51%)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B81E-46CF-BD25-B59E4ECB76E4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BAF5941-92CA-40BB-8CCF-6912A24904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DEDAEC3-C559-41E8-9623-C5AE8C5B0F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6606E5C-252E-44DA-BE97-A130E0EDB2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8738844-999D-4CD7-9D35-F24FC521A73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713E36E-EC1B-484B-A645-4FC410F7593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7335337-ECBA-40FC-940D-50887914CB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988E82A-2C98-4ADC-A50D-110768DA68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2D74D85-88B7-4B04-9985-B49D0A47B4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Graphs'!$R$23:$R$30</c:f>
              <c:numCache>
                <c:formatCode>General</c:formatCode>
                <c:ptCount val="8"/>
                <c:pt idx="0">
                  <c:v>27</c:v>
                </c:pt>
                <c:pt idx="1">
                  <c:v>0</c:v>
                </c:pt>
                <c:pt idx="2">
                  <c:v>3</c:v>
                </c:pt>
                <c:pt idx="3">
                  <c:v>16</c:v>
                </c:pt>
                <c:pt idx="4">
                  <c:v>25</c:v>
                </c:pt>
                <c:pt idx="5">
                  <c:v>37</c:v>
                </c:pt>
                <c:pt idx="6">
                  <c:v>2</c:v>
                </c:pt>
                <c:pt idx="7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Graphs'!$U$23:$U$30</c15:f>
                <c15:dlblRangeCache>
                  <c:ptCount val="8"/>
                  <c:pt idx="0">
                    <c:v>27
 (10%)</c:v>
                  </c:pt>
                  <c:pt idx="1">
                    <c:v>0
(0%)</c:v>
                  </c:pt>
                  <c:pt idx="2">
                    <c:v>3
(1%)</c:v>
                  </c:pt>
                  <c:pt idx="3">
                    <c:v>16
(9%)</c:v>
                  </c:pt>
                  <c:pt idx="4">
                    <c:v>25
(5%)</c:v>
                  </c:pt>
                  <c:pt idx="5">
                    <c:v>37
(15%)</c:v>
                  </c:pt>
                  <c:pt idx="6">
                    <c:v>2
(1%)</c:v>
                  </c:pt>
                  <c:pt idx="7">
                    <c:v>7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B81E-46CF-BD25-B59E4ECB76E4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1F83C52-9D25-4213-9C4E-6B73E642CAD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D29D47D-3547-47F7-A569-4FFAEF9D1AA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ABF0FAB-7D29-49A6-8AB9-5795E0BFAD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E8EE9F1-B810-452B-8D3C-394D8AE3D0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53CB4B9-219E-46CA-A629-E7A87070D3F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3C55E6A-C4AC-4CAC-93EC-7BA9DE03C0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E1037B0-D5FD-455D-953D-7F3A3A0F60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75EBE15-7E9A-4463-AFEA-282F300BB0D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Graphs'!$V$23:$V$30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17</c:v>
                </c:pt>
                <c:pt idx="3">
                  <c:v>19</c:v>
                </c:pt>
                <c:pt idx="4">
                  <c:v>6</c:v>
                </c:pt>
                <c:pt idx="5">
                  <c:v>16</c:v>
                </c:pt>
                <c:pt idx="6">
                  <c:v>15</c:v>
                </c:pt>
                <c:pt idx="7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Graphs'!$Y$23:$Y$30</c15:f>
                <c15:dlblRangeCache>
                  <c:ptCount val="8"/>
                  <c:pt idx="0">
                    <c:v>2
 (1%)</c:v>
                  </c:pt>
                  <c:pt idx="1">
                    <c:v>0
(0%)</c:v>
                  </c:pt>
                  <c:pt idx="2">
                    <c:v>17
(5%)</c:v>
                  </c:pt>
                  <c:pt idx="3">
                    <c:v>19
(10%)</c:v>
                  </c:pt>
                  <c:pt idx="4">
                    <c:v>6
(1%)</c:v>
                  </c:pt>
                  <c:pt idx="5">
                    <c:v>16
(6%)</c:v>
                  </c:pt>
                  <c:pt idx="6">
                    <c:v>15
(5%)</c:v>
                  </c:pt>
                  <c:pt idx="7">
                    <c:v>11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B81E-46CF-BD25-B59E4ECB76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0.15955653932490563"/>
          <c:w val="0.95508733331645446"/>
          <c:h val="0.7088205655669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B664A82-26D3-4AB2-877B-B38988B445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B83-44F6-A322-313802C4AA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Graphs'!$Y$30</c:f>
              <c:strCache>
                <c:ptCount val="1"/>
                <c:pt idx="0">
                  <c:v>11
(6%)</c:v>
                </c:pt>
              </c:strCache>
            </c:strRef>
          </c:cat>
          <c:val>
            <c:numRef>
              <c:f>'PERMANENCY Graphs'!$J$30</c:f>
              <c:numCache>
                <c:formatCode>0</c:formatCode>
                <c:ptCount val="1"/>
                <c:pt idx="0">
                  <c:v>66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Graphs'!$M$30</c15:f>
                <c15:dlblRangeCache>
                  <c:ptCount val="1"/>
                  <c:pt idx="0">
                    <c:v>66
(39%)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B83-44F6-A322-313802C4AACC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3AB620A-23B4-4446-8414-D3C631C41A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B83-44F6-A322-313802C4AA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Graphs'!$Y$30</c:f>
              <c:strCache>
                <c:ptCount val="1"/>
                <c:pt idx="0">
                  <c:v>11
(6%)</c:v>
                </c:pt>
              </c:strCache>
            </c:strRef>
          </c:cat>
          <c:val>
            <c:numRef>
              <c:f>'PERMANENCY Graphs'!$N$30</c:f>
              <c:numCache>
                <c:formatCode>0</c:formatCode>
                <c:ptCount val="1"/>
                <c:pt idx="0">
                  <c:v>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Graphs'!$Q$30</c15:f>
                <c15:dlblRangeCache>
                  <c:ptCount val="1"/>
                  <c:pt idx="0">
                    <c:v>87
(51%)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B83-44F6-A322-313802C4AACC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345A5F4-2AC5-4FCD-B9A6-FA05EC0E74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B83-44F6-A322-313802C4AA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Graphs'!$Y$30</c:f>
              <c:strCache>
                <c:ptCount val="1"/>
                <c:pt idx="0">
                  <c:v>11
(6%)</c:v>
                </c:pt>
              </c:strCache>
            </c:strRef>
          </c:cat>
          <c:val>
            <c:numRef>
              <c:f>'PERMANENCY Graphs'!$R$30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Graphs'!$U$30</c15:f>
                <c15:dlblRangeCache>
                  <c:ptCount val="1"/>
                  <c:pt idx="0">
                    <c:v>7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B83-44F6-A322-313802C4AACC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9E3040-287E-47B4-B98D-F0BBDA67DC5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B83-44F6-A322-313802C4AA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Graphs'!$Y$30</c:f>
              <c:strCache>
                <c:ptCount val="1"/>
                <c:pt idx="0">
                  <c:v>11
(6%)</c:v>
                </c:pt>
              </c:strCache>
            </c:strRef>
          </c:cat>
          <c:val>
            <c:numRef>
              <c:f>'PERMANENCY Graphs'!$V$30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Graphs'!$Y$30</c15:f>
                <c15:dlblRangeCache>
                  <c:ptCount val="1"/>
                  <c:pt idx="0">
                    <c:v>11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B83-44F6-A322-313802C4AA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6E38832-D765-4710-AF92-2DBCF5137F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Graphs'!$J$31</c:f>
              <c:numCache>
                <c:formatCode>0</c:formatCode>
                <c:ptCount val="1"/>
                <c:pt idx="0">
                  <c:v>2474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Graphs'!$M$31</c15:f>
                <c15:dlblRangeCache>
                  <c:ptCount val="1"/>
                  <c:pt idx="0">
                    <c:v>2474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8EDF-447C-A2F3-FD326AE8B970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E47B598-AEC8-4989-A927-5AD01C2D7C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Graphs'!$N$31</c:f>
              <c:numCache>
                <c:formatCode>0</c:formatCode>
                <c:ptCount val="1"/>
                <c:pt idx="0">
                  <c:v>4956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Graphs'!$Q$31</c15:f>
                <c15:dlblRangeCache>
                  <c:ptCount val="1"/>
                  <c:pt idx="0">
                    <c:v>4956
(58%)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8EDF-447C-A2F3-FD326AE8B970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4C3BCC9-619C-42DE-8059-456CE29A16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Graphs'!$R$31</c:f>
              <c:numCache>
                <c:formatCode>General</c:formatCode>
                <c:ptCount val="1"/>
                <c:pt idx="0">
                  <c:v>630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Graphs'!$U$31</c15:f>
                <c15:dlblRangeCache>
                  <c:ptCount val="1"/>
                  <c:pt idx="0">
                    <c:v>630
(7%)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8EDF-447C-A2F3-FD326AE8B970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CCA0DA0-D3A6-414B-A195-56D8B331B8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Graphs'!$V$31</c:f>
              <c:numCache>
                <c:formatCode>General</c:formatCode>
                <c:ptCount val="1"/>
                <c:pt idx="0">
                  <c:v>519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Graphs'!$Y$31</c15:f>
                <c15:dlblRangeCache>
                  <c:ptCount val="1"/>
                  <c:pt idx="0">
                    <c:v>519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8EDF-447C-A2F3-FD326AE8B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Graphs'!$AB$2</c:f>
              <c:strCache>
                <c:ptCount val="1"/>
                <c:pt idx="0">
                  <c:v>Adopt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Graphs'!$AB$3:$AB$10</c:f>
              <c:numCache>
                <c:formatCode>0</c:formatCode>
                <c:ptCount val="8"/>
                <c:pt idx="0">
                  <c:v>70</c:v>
                </c:pt>
                <c:pt idx="1">
                  <c:v>87</c:v>
                </c:pt>
                <c:pt idx="2">
                  <c:v>137</c:v>
                </c:pt>
                <c:pt idx="3">
                  <c:v>89</c:v>
                </c:pt>
                <c:pt idx="4">
                  <c:v>312</c:v>
                </c:pt>
                <c:pt idx="5">
                  <c:v>67</c:v>
                </c:pt>
                <c:pt idx="6">
                  <c:v>194</c:v>
                </c:pt>
                <c:pt idx="7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0-4992-BE03-61EF9C290F9E}"/>
            </c:ext>
          </c:extLst>
        </c:ser>
        <c:ser>
          <c:idx val="1"/>
          <c:order val="1"/>
          <c:tx>
            <c:strRef>
              <c:f>'PERMANENCY Graphs'!$AC$2</c:f>
              <c:strCache>
                <c:ptCount val="1"/>
                <c:pt idx="0">
                  <c:v>Guard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Graphs'!$AC$3:$AC$10</c:f>
              <c:numCache>
                <c:formatCode>0</c:formatCode>
                <c:ptCount val="8"/>
                <c:pt idx="0">
                  <c:v>8</c:v>
                </c:pt>
                <c:pt idx="1">
                  <c:v>0</c:v>
                </c:pt>
                <c:pt idx="2">
                  <c:v>13</c:v>
                </c:pt>
                <c:pt idx="3">
                  <c:v>24</c:v>
                </c:pt>
                <c:pt idx="4">
                  <c:v>57</c:v>
                </c:pt>
                <c:pt idx="5">
                  <c:v>5</c:v>
                </c:pt>
                <c:pt idx="6">
                  <c:v>14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C0-4992-BE03-61EF9C290F9E}"/>
            </c:ext>
          </c:extLst>
        </c:ser>
        <c:ser>
          <c:idx val="2"/>
          <c:order val="2"/>
          <c:tx>
            <c:strRef>
              <c:f>'PERMANENCY Graphs'!$AD$2</c:f>
              <c:strCache>
                <c:ptCount val="1"/>
                <c:pt idx="0">
                  <c:v>Reunif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Graphs'!$AD$3:$AD$10</c:f>
              <c:numCache>
                <c:formatCode>0</c:formatCode>
                <c:ptCount val="8"/>
                <c:pt idx="0">
                  <c:v>270</c:v>
                </c:pt>
                <c:pt idx="1">
                  <c:v>57</c:v>
                </c:pt>
                <c:pt idx="2">
                  <c:v>374</c:v>
                </c:pt>
                <c:pt idx="3">
                  <c:v>184</c:v>
                </c:pt>
                <c:pt idx="4">
                  <c:v>502</c:v>
                </c:pt>
                <c:pt idx="5">
                  <c:v>254</c:v>
                </c:pt>
                <c:pt idx="6">
                  <c:v>295</c:v>
                </c:pt>
                <c:pt idx="7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C0-4992-BE03-61EF9C290F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5326768"/>
        <c:axId val="1459834080"/>
      </c:barChart>
      <c:catAx>
        <c:axId val="110532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834080"/>
        <c:crosses val="autoZero"/>
        <c:auto val="1"/>
        <c:lblAlgn val="ctr"/>
        <c:lblOffset val="100"/>
        <c:noMultiLvlLbl val="0"/>
      </c:catAx>
      <c:valAx>
        <c:axId val="14598340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32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9.8158784325869081E-2"/>
          <c:w val="0.94094904334367269"/>
          <c:h val="0.7698465820313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3897046-B64B-4FFC-A6C5-DC0F6546C2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59A-4310-905B-DEC0C0142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</c:f>
              <c:strCache>
                <c:ptCount val="1"/>
                <c:pt idx="0">
                  <c:v>23858
 (61%)</c:v>
                </c:pt>
              </c:strCache>
            </c:strRef>
          </c:cat>
          <c:val>
            <c:numRef>
              <c:f>'CHILD CENSUS Graphs'!$B$5</c:f>
              <c:numCache>
                <c:formatCode>#,##0</c:formatCode>
                <c:ptCount val="1"/>
                <c:pt idx="0">
                  <c:v>23858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Graphs'!$E$5:$E$12</c15:f>
                <c15:dlblRangeCache>
                  <c:ptCount val="8"/>
                  <c:pt idx="0">
                    <c:v>23858
 (61%)</c:v>
                  </c:pt>
                  <c:pt idx="1">
                    <c:v>7601
(88%)</c:v>
                  </c:pt>
                  <c:pt idx="2">
                    <c:v>15304
(65%)</c:v>
                  </c:pt>
                  <c:pt idx="3">
                    <c:v>27163
(74%)</c:v>
                  </c:pt>
                  <c:pt idx="4">
                    <c:v>25076
(58%)</c:v>
                  </c:pt>
                  <c:pt idx="5">
                    <c:v>21010
(65%)</c:v>
                  </c:pt>
                  <c:pt idx="6">
                    <c:v>30875
(71%)</c:v>
                  </c:pt>
                  <c:pt idx="7">
                    <c:v>12654
(72%)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59A-4310-905B-DEC0C0142542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AF09291-14F4-451F-B2A7-361E180B5B5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59A-4310-905B-DEC0C0142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</c:f>
              <c:strCache>
                <c:ptCount val="1"/>
                <c:pt idx="0">
                  <c:v>23858
 (61%)</c:v>
                </c:pt>
              </c:strCache>
            </c:strRef>
          </c:cat>
          <c:val>
            <c:numRef>
              <c:f>'CHILD CENSUS Graphs'!$F$5</c:f>
              <c:numCache>
                <c:formatCode>#,##0</c:formatCode>
                <c:ptCount val="1"/>
                <c:pt idx="0">
                  <c:v>7497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Graphs'!$I$5:$I$12</c15:f>
                <c15:dlblRangeCache>
                  <c:ptCount val="8"/>
                  <c:pt idx="0">
                    <c:v>7497
 (19%)</c:v>
                  </c:pt>
                  <c:pt idx="1">
                    <c:v>293
(3%)</c:v>
                  </c:pt>
                  <c:pt idx="2">
                    <c:v>5086
(22%)</c:v>
                  </c:pt>
                  <c:pt idx="3">
                    <c:v>3880
(11%)</c:v>
                  </c:pt>
                  <c:pt idx="4">
                    <c:v>10100
(23%)</c:v>
                  </c:pt>
                  <c:pt idx="5">
                    <c:v>5269
(16%)</c:v>
                  </c:pt>
                  <c:pt idx="6">
                    <c:v>7916
(18%)</c:v>
                  </c:pt>
                  <c:pt idx="7">
                    <c:v>3620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59A-4310-905B-DEC0C0142542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B9095F4-3404-418E-BB5D-7913D141E6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59A-4310-905B-DEC0C0142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</c:f>
              <c:strCache>
                <c:ptCount val="1"/>
                <c:pt idx="0">
                  <c:v>23858
 (61%)</c:v>
                </c:pt>
              </c:strCache>
            </c:strRef>
          </c:cat>
          <c:val>
            <c:numRef>
              <c:f>'CHILD CENSUS Graphs'!$J$5</c:f>
              <c:numCache>
                <c:formatCode>#,##0</c:formatCode>
                <c:ptCount val="1"/>
                <c:pt idx="0">
                  <c:v>4100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Graphs'!$M$5:$M$12</c15:f>
                <c15:dlblRangeCache>
                  <c:ptCount val="8"/>
                  <c:pt idx="0">
                    <c:v>4100
 (11%)</c:v>
                  </c:pt>
                  <c:pt idx="1">
                    <c:v>405
(5%)</c:v>
                  </c:pt>
                  <c:pt idx="2">
                    <c:v>961
(4%)</c:v>
                  </c:pt>
                  <c:pt idx="3">
                    <c:v>2994
(8%)</c:v>
                  </c:pt>
                  <c:pt idx="4">
                    <c:v>3483
(8%)</c:v>
                  </c:pt>
                  <c:pt idx="5">
                    <c:v>6700
(21%)</c:v>
                  </c:pt>
                  <c:pt idx="6">
                    <c:v>1531
(4%)</c:v>
                  </c:pt>
                  <c:pt idx="7">
                    <c:v>1476
(8%)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59A-4310-905B-DEC0C01425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Graphs'!$AB$2</c:f>
              <c:strCache>
                <c:ptCount val="1"/>
                <c:pt idx="0">
                  <c:v>Adopt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Graphs'!$AB$11</c:f>
              <c:numCache>
                <c:formatCode>0</c:formatCode>
                <c:ptCount val="1"/>
                <c:pt idx="0">
                  <c:v>4137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4-4158-BF24-B855219A539F}"/>
            </c:ext>
          </c:extLst>
        </c:ser>
        <c:ser>
          <c:idx val="1"/>
          <c:order val="1"/>
          <c:tx>
            <c:strRef>
              <c:f>'PERMANENCY Graphs'!$AC$2</c:f>
              <c:strCache>
                <c:ptCount val="1"/>
                <c:pt idx="0">
                  <c:v>Guard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Graphs'!$AC$11</c:f>
              <c:numCache>
                <c:formatCode>0</c:formatCode>
                <c:ptCount val="1"/>
                <c:pt idx="0">
                  <c:v>1053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34-4158-BF24-B855219A539F}"/>
            </c:ext>
          </c:extLst>
        </c:ser>
        <c:ser>
          <c:idx val="2"/>
          <c:order val="2"/>
          <c:tx>
            <c:strRef>
              <c:f>'PERMANENCY Graphs'!$AD$2</c:f>
              <c:strCache>
                <c:ptCount val="1"/>
                <c:pt idx="0">
                  <c:v>Reunif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Graphs'!$AD$11</c:f>
              <c:numCache>
                <c:formatCode>0</c:formatCode>
                <c:ptCount val="1"/>
                <c:pt idx="0">
                  <c:v>8579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34-4158-BF24-B855219A53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5326768"/>
        <c:axId val="1459834080"/>
      </c:barChart>
      <c:catAx>
        <c:axId val="110532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834080"/>
        <c:crosses val="autoZero"/>
        <c:auto val="1"/>
        <c:lblAlgn val="ctr"/>
        <c:lblOffset val="100"/>
        <c:noMultiLvlLbl val="0"/>
      </c:catAx>
      <c:valAx>
        <c:axId val="14598340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32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9.8158784325869081E-2"/>
          <c:w val="0.94094904334367269"/>
          <c:h val="0.7698465820313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00E8195-82B6-4B8F-8DBD-E8E9BB72F4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EF77-459E-82A5-CE03F09A64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Graphs'!$E$12</c:f>
              <c:strCache>
                <c:ptCount val="1"/>
                <c:pt idx="0">
                  <c:v>12654
(72%)</c:v>
                </c:pt>
              </c:strCache>
            </c:strRef>
          </c:cat>
          <c:val>
            <c:numRef>
              <c:f>'CHILD CENSUS Graphs'!$B$12</c:f>
              <c:numCache>
                <c:formatCode>#,##0</c:formatCode>
                <c:ptCount val="1"/>
                <c:pt idx="0">
                  <c:v>12654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Graphs'!$E$12</c15:f>
                <c15:dlblRangeCache>
                  <c:ptCount val="1"/>
                  <c:pt idx="0">
                    <c:v>12654
(72%)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EF77-459E-82A5-CE03F09A64A2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149E1BD-086C-4AAE-936F-10A621919B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F77-459E-82A5-CE03F09A64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Graphs'!$E$12</c:f>
              <c:strCache>
                <c:ptCount val="1"/>
                <c:pt idx="0">
                  <c:v>12654
(72%)</c:v>
                </c:pt>
              </c:strCache>
            </c:strRef>
          </c:cat>
          <c:val>
            <c:numRef>
              <c:f>'CHILD CENSUS Graphs'!$F$12</c:f>
              <c:numCache>
                <c:formatCode>#,##0</c:formatCode>
                <c:ptCount val="1"/>
                <c:pt idx="0">
                  <c:v>3620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Graphs'!$I$12</c15:f>
                <c15:dlblRangeCache>
                  <c:ptCount val="1"/>
                  <c:pt idx="0">
                    <c:v>3620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EF77-459E-82A5-CE03F09A64A2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F25408F-EA84-49E7-B28D-ADA4A589F0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F77-459E-82A5-CE03F09A64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Graphs'!$E$12</c:f>
              <c:strCache>
                <c:ptCount val="1"/>
                <c:pt idx="0">
                  <c:v>12654
(72%)</c:v>
                </c:pt>
              </c:strCache>
            </c:strRef>
          </c:cat>
          <c:val>
            <c:numRef>
              <c:f>'CHILD CENSUS Graphs'!$J$12</c:f>
              <c:numCache>
                <c:formatCode>#,##0</c:formatCode>
                <c:ptCount val="1"/>
                <c:pt idx="0">
                  <c:v>1476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Graphs'!$M$12</c15:f>
                <c15:dlblRangeCache>
                  <c:ptCount val="1"/>
                  <c:pt idx="0">
                    <c:v>1476
(8%)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EF77-459E-82A5-CE03F09A64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76A9B03-F466-4D72-BC0F-448553DECB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Graphs'!$B$13</c:f>
              <c:numCache>
                <c:formatCode>#,##0</c:formatCode>
                <c:ptCount val="1"/>
                <c:pt idx="0">
                  <c:v>1480978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Graphs'!$E$13</c15:f>
                <c15:dlblRangeCache>
                  <c:ptCount val="1"/>
                  <c:pt idx="0">
                    <c:v>1480978
(53%)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49A8-4EE1-8558-74637A0FE8D7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401997E-4BD4-4F26-9FAB-8A613CB638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Graphs'!$F$13</c:f>
              <c:numCache>
                <c:formatCode>#,##0</c:formatCode>
                <c:ptCount val="1"/>
                <c:pt idx="0">
                  <c:v>407968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Graphs'!$I$13</c15:f>
                <c15:dlblRangeCache>
                  <c:ptCount val="1"/>
                  <c:pt idx="0">
                    <c:v>407968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49A8-4EE1-8558-74637A0FE8D7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15191E1-802C-4351-BCE4-7989E707179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Graphs'!$J$13</c:f>
              <c:numCache>
                <c:formatCode>#,##0</c:formatCode>
                <c:ptCount val="1"/>
                <c:pt idx="0">
                  <c:v>690192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Graphs'!$M$13</c15:f>
                <c15:dlblRangeCache>
                  <c:ptCount val="1"/>
                  <c:pt idx="0">
                    <c:v>690192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49A8-4EE1-8558-74637A0FE8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73720537732278E-2"/>
          <c:y val="0.11894110892388451"/>
          <c:w val="0.90381637326852649"/>
          <c:h val="0.69525289807524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'POVERTY Graphs'!$I$5:$I$13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'POVERTY Graphs'!$K$5:$K$13</c:f>
              <c:numCache>
                <c:formatCode>0%</c:formatCode>
                <c:ptCount val="9"/>
                <c:pt idx="0">
                  <c:v>0.14199999999999999</c:v>
                </c:pt>
                <c:pt idx="1">
                  <c:v>0.23599999999999999</c:v>
                </c:pt>
                <c:pt idx="2">
                  <c:v>0.21299999999999999</c:v>
                </c:pt>
                <c:pt idx="3">
                  <c:v>0.126</c:v>
                </c:pt>
                <c:pt idx="4">
                  <c:v>0.21099999999999999</c:v>
                </c:pt>
                <c:pt idx="5">
                  <c:v>0.223</c:v>
                </c:pt>
                <c:pt idx="6">
                  <c:v>0.20699999999999999</c:v>
                </c:pt>
                <c:pt idx="7">
                  <c:v>0.29099999999999998</c:v>
                </c:pt>
                <c:pt idx="8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E-49CE-9199-0B333070A2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3807360"/>
        <c:axId val="1985348784"/>
      </c:barChart>
      <c:catAx>
        <c:axId val="209380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5348784"/>
        <c:crosses val="autoZero"/>
        <c:auto val="1"/>
        <c:lblAlgn val="ctr"/>
        <c:lblOffset val="100"/>
        <c:noMultiLvlLbl val="0"/>
      </c:catAx>
      <c:valAx>
        <c:axId val="19853487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80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Black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Poverty!$C$5:$C$13</c:f>
              <c:numCache>
                <c:formatCode>0%</c:formatCode>
                <c:ptCount val="9"/>
                <c:pt idx="0">
                  <c:v>0.19600000000000001</c:v>
                </c:pt>
                <c:pt idx="1">
                  <c:v>0</c:v>
                </c:pt>
                <c:pt idx="2">
                  <c:v>0.48699999999999999</c:v>
                </c:pt>
                <c:pt idx="3">
                  <c:v>0.26400000000000001</c:v>
                </c:pt>
                <c:pt idx="4">
                  <c:v>0.40300000000000002</c:v>
                </c:pt>
                <c:pt idx="5">
                  <c:v>0.32100000000000001</c:v>
                </c:pt>
                <c:pt idx="6">
                  <c:v>0.58099999999999996</c:v>
                </c:pt>
                <c:pt idx="7">
                  <c:v>0.46400000000000002</c:v>
                </c:pt>
                <c:pt idx="8">
                  <c:v>0.248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E9-4714-B1BB-9CF2643F230F}"/>
            </c:ext>
          </c:extLst>
        </c:ser>
        <c:ser>
          <c:idx val="0"/>
          <c:order val="1"/>
          <c:tx>
            <c:v>White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Poverty!$G$5:$G$13</c:f>
              <c:numCache>
                <c:formatCode>0%</c:formatCode>
                <c:ptCount val="9"/>
                <c:pt idx="0">
                  <c:v>0.106</c:v>
                </c:pt>
                <c:pt idx="1">
                  <c:v>0</c:v>
                </c:pt>
                <c:pt idx="2">
                  <c:v>0.109</c:v>
                </c:pt>
                <c:pt idx="3">
                  <c:v>0.13700000000000001</c:v>
                </c:pt>
                <c:pt idx="4">
                  <c:v>0.11</c:v>
                </c:pt>
                <c:pt idx="5">
                  <c:v>0.156</c:v>
                </c:pt>
                <c:pt idx="6">
                  <c:v>8.6999999999999994E-2</c:v>
                </c:pt>
                <c:pt idx="7">
                  <c:v>0.17100000000000001</c:v>
                </c:pt>
                <c:pt idx="8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E9-4714-B1BB-9CF2643F230F}"/>
            </c:ext>
          </c:extLst>
        </c:ser>
        <c:ser>
          <c:idx val="2"/>
          <c:order val="2"/>
          <c:tx>
            <c:v>Hispanic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Poverty!$F$5:$F$13</c:f>
              <c:numCache>
                <c:formatCode>0%</c:formatCode>
                <c:ptCount val="9"/>
                <c:pt idx="0">
                  <c:v>0.185</c:v>
                </c:pt>
                <c:pt idx="1">
                  <c:v>0</c:v>
                </c:pt>
                <c:pt idx="2">
                  <c:v>0</c:v>
                </c:pt>
                <c:pt idx="3">
                  <c:v>0.214</c:v>
                </c:pt>
                <c:pt idx="4">
                  <c:v>0.20300000000000001</c:v>
                </c:pt>
                <c:pt idx="5">
                  <c:v>0.20300000000000001</c:v>
                </c:pt>
                <c:pt idx="6">
                  <c:v>0.17299999999999999</c:v>
                </c:pt>
                <c:pt idx="7">
                  <c:v>0</c:v>
                </c:pt>
                <c:pt idx="8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E9-4714-B1BB-9CF2643F23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72330-522B-4002-A931-F2452BBDBD8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E32158-C356-472A-BFE9-7B72C4680DB0}">
      <dgm:prSet custT="1"/>
      <dgm:spPr/>
      <dgm:t>
        <a:bodyPr/>
        <a:lstStyle/>
        <a:p>
          <a:r>
            <a:rPr lang="en-US" sz="2000" dirty="0"/>
            <a:t>Children are likely to miss opportunities for early intervention, leading to continuing problems in K-12 settings</a:t>
          </a:r>
        </a:p>
      </dgm:t>
    </dgm:pt>
    <dgm:pt modelId="{DF0C3B3C-22DB-4DD8-9939-CA1C90B84A65}" type="parTrans" cxnId="{A8992478-7487-4742-B723-F128519ED910}">
      <dgm:prSet/>
      <dgm:spPr/>
      <dgm:t>
        <a:bodyPr/>
        <a:lstStyle/>
        <a:p>
          <a:endParaRPr lang="en-US"/>
        </a:p>
      </dgm:t>
    </dgm:pt>
    <dgm:pt modelId="{EB64EA15-B593-4629-9153-A0060CD87BF4}" type="sibTrans" cxnId="{A8992478-7487-4742-B723-F128519ED910}">
      <dgm:prSet/>
      <dgm:spPr/>
      <dgm:t>
        <a:bodyPr/>
        <a:lstStyle/>
        <a:p>
          <a:endParaRPr lang="en-US"/>
        </a:p>
      </dgm:t>
    </dgm:pt>
    <dgm:pt modelId="{12919F82-E125-4014-8BC7-7DF0AECBF5C1}">
      <dgm:prSet custT="1"/>
      <dgm:spPr/>
      <dgm:t>
        <a:bodyPr/>
        <a:lstStyle/>
        <a:p>
          <a:r>
            <a:rPr lang="en-US" sz="1800" dirty="0"/>
            <a:t>Youth in foster care who experience just one less change in living arrangements than their peers who are also in foster care are twice as likely to graduate high school</a:t>
          </a:r>
        </a:p>
      </dgm:t>
    </dgm:pt>
    <dgm:pt modelId="{7E4ACEC9-EDE3-45BE-BECF-797A308A01DA}" type="parTrans" cxnId="{67DD6B20-069A-43E7-983A-546CA87D3C50}">
      <dgm:prSet/>
      <dgm:spPr/>
      <dgm:t>
        <a:bodyPr/>
        <a:lstStyle/>
        <a:p>
          <a:endParaRPr lang="en-US"/>
        </a:p>
      </dgm:t>
    </dgm:pt>
    <dgm:pt modelId="{2B2ED0CB-2684-4D45-9B8D-A9381498803F}" type="sibTrans" cxnId="{67DD6B20-069A-43E7-983A-546CA87D3C50}">
      <dgm:prSet/>
      <dgm:spPr/>
      <dgm:t>
        <a:bodyPr/>
        <a:lstStyle/>
        <a:p>
          <a:endParaRPr lang="en-US"/>
        </a:p>
      </dgm:t>
    </dgm:pt>
    <dgm:pt modelId="{184FEBCD-AEB9-47FB-8CFD-91D1B645A407}">
      <dgm:prSet custT="1"/>
      <dgm:spPr/>
      <dgm:t>
        <a:bodyPr/>
        <a:lstStyle/>
        <a:p>
          <a:r>
            <a:rPr lang="en-US" sz="1800" dirty="0"/>
            <a:t>“Children with unstable placements after 9 months in care were absent 38% more than children who found permanent placement within 45 days” (pp. 34)</a:t>
          </a:r>
        </a:p>
      </dgm:t>
    </dgm:pt>
    <dgm:pt modelId="{3DAA586F-9480-462F-AAD7-C1FE7F85965F}" type="parTrans" cxnId="{1C70B526-7330-43B4-A442-FBC1E3DDD315}">
      <dgm:prSet/>
      <dgm:spPr/>
      <dgm:t>
        <a:bodyPr/>
        <a:lstStyle/>
        <a:p>
          <a:endParaRPr lang="en-US"/>
        </a:p>
      </dgm:t>
    </dgm:pt>
    <dgm:pt modelId="{CD8E8280-C4C3-4A6B-8AB1-D08BD63F5C3D}" type="sibTrans" cxnId="{1C70B526-7330-43B4-A442-FBC1E3DDD315}">
      <dgm:prSet/>
      <dgm:spPr/>
      <dgm:t>
        <a:bodyPr/>
        <a:lstStyle/>
        <a:p>
          <a:endParaRPr lang="en-US"/>
        </a:p>
      </dgm:t>
    </dgm:pt>
    <dgm:pt modelId="{3A8D26B7-A9D7-4374-A6BF-A86E2E773951}">
      <dgm:prSet custT="1"/>
      <dgm:spPr/>
      <dgm:t>
        <a:bodyPr/>
        <a:lstStyle/>
        <a:p>
          <a:r>
            <a:rPr lang="en-US" sz="2000" dirty="0"/>
            <a:t>Youth in foster care experience higher rates of suspension and expulsion</a:t>
          </a:r>
        </a:p>
      </dgm:t>
    </dgm:pt>
    <dgm:pt modelId="{A61D2D81-5782-48DC-8860-1CD8F9253252}" type="parTrans" cxnId="{056923CC-7B3D-4A10-AEF2-B2A98247E001}">
      <dgm:prSet/>
      <dgm:spPr/>
      <dgm:t>
        <a:bodyPr/>
        <a:lstStyle/>
        <a:p>
          <a:endParaRPr lang="en-US"/>
        </a:p>
      </dgm:t>
    </dgm:pt>
    <dgm:pt modelId="{A15EB0EB-6B9A-4BC6-92FF-FDDBC37361D5}" type="sibTrans" cxnId="{056923CC-7B3D-4A10-AEF2-B2A98247E001}">
      <dgm:prSet/>
      <dgm:spPr/>
      <dgm:t>
        <a:bodyPr/>
        <a:lstStyle/>
        <a:p>
          <a:endParaRPr lang="en-US"/>
        </a:p>
      </dgm:t>
    </dgm:pt>
    <dgm:pt modelId="{3314865D-E7F4-4285-84E1-118657D7EDAE}">
      <dgm:prSet custT="1"/>
      <dgm:spPr/>
      <dgm:t>
        <a:bodyPr/>
        <a:lstStyle/>
        <a:p>
          <a:r>
            <a:rPr lang="en-US" sz="2000" dirty="0"/>
            <a:t>Between 2.5 and 3.5 times more likely to receive Special Education Services</a:t>
          </a:r>
        </a:p>
      </dgm:t>
    </dgm:pt>
    <dgm:pt modelId="{8EBA1C25-1805-4F7B-859B-2EF22181AAB5}" type="parTrans" cxnId="{7558D181-E735-412E-A5C2-77DC0AB2E57F}">
      <dgm:prSet/>
      <dgm:spPr/>
      <dgm:t>
        <a:bodyPr/>
        <a:lstStyle/>
        <a:p>
          <a:endParaRPr lang="en-US"/>
        </a:p>
      </dgm:t>
    </dgm:pt>
    <dgm:pt modelId="{22765B78-99B3-43F6-9FB2-926CBDC82FA0}" type="sibTrans" cxnId="{7558D181-E735-412E-A5C2-77DC0AB2E57F}">
      <dgm:prSet/>
      <dgm:spPr/>
      <dgm:t>
        <a:bodyPr/>
        <a:lstStyle/>
        <a:p>
          <a:endParaRPr lang="en-US"/>
        </a:p>
      </dgm:t>
    </dgm:pt>
    <dgm:pt modelId="{C9D9C2B7-8F9F-430D-9CC6-D7CF562396AC}">
      <dgm:prSet custT="1"/>
      <dgm:spPr/>
      <dgm:t>
        <a:bodyPr/>
        <a:lstStyle/>
        <a:p>
          <a:r>
            <a:rPr lang="en-US" sz="2000" dirty="0"/>
            <a:t>Sometimes not recognized for Special Education Services in a timely manner</a:t>
          </a:r>
        </a:p>
      </dgm:t>
    </dgm:pt>
    <dgm:pt modelId="{EE408E07-E440-4D53-B801-979B26C9ABA1}" type="parTrans" cxnId="{FD812425-0D72-4C86-91C3-2955124FE2DB}">
      <dgm:prSet/>
      <dgm:spPr/>
      <dgm:t>
        <a:bodyPr/>
        <a:lstStyle/>
        <a:p>
          <a:endParaRPr lang="en-US"/>
        </a:p>
      </dgm:t>
    </dgm:pt>
    <dgm:pt modelId="{C366629A-912C-48E8-A813-A72E9D4640C3}" type="sibTrans" cxnId="{FD812425-0D72-4C86-91C3-2955124FE2DB}">
      <dgm:prSet/>
      <dgm:spPr/>
      <dgm:t>
        <a:bodyPr/>
        <a:lstStyle/>
        <a:p>
          <a:endParaRPr lang="en-US"/>
        </a:p>
      </dgm:t>
    </dgm:pt>
    <dgm:pt modelId="{13AAC698-CFAF-EA45-83B4-19882988968A}" type="pres">
      <dgm:prSet presAssocID="{9E672330-522B-4002-A931-F2452BBDBD8D}" presName="diagram" presStyleCnt="0">
        <dgm:presLayoutVars>
          <dgm:dir/>
          <dgm:resizeHandles val="exact"/>
        </dgm:presLayoutVars>
      </dgm:prSet>
      <dgm:spPr/>
    </dgm:pt>
    <dgm:pt modelId="{AAD70B27-C097-8A4C-88EE-4FAF05F1E6FA}" type="pres">
      <dgm:prSet presAssocID="{61E32158-C356-472A-BFE9-7B72C4680DB0}" presName="node" presStyleLbl="node1" presStyleIdx="0" presStyleCnt="6">
        <dgm:presLayoutVars>
          <dgm:bulletEnabled val="1"/>
        </dgm:presLayoutVars>
      </dgm:prSet>
      <dgm:spPr/>
    </dgm:pt>
    <dgm:pt modelId="{CF7A4CC0-6B35-0247-BF2F-C805326ABCF8}" type="pres">
      <dgm:prSet presAssocID="{EB64EA15-B593-4629-9153-A0060CD87BF4}" presName="sibTrans" presStyleCnt="0"/>
      <dgm:spPr/>
    </dgm:pt>
    <dgm:pt modelId="{AA5C2BAE-4D49-304D-B7C8-50F2F6088FD7}" type="pres">
      <dgm:prSet presAssocID="{12919F82-E125-4014-8BC7-7DF0AECBF5C1}" presName="node" presStyleLbl="node1" presStyleIdx="1" presStyleCnt="6">
        <dgm:presLayoutVars>
          <dgm:bulletEnabled val="1"/>
        </dgm:presLayoutVars>
      </dgm:prSet>
      <dgm:spPr/>
    </dgm:pt>
    <dgm:pt modelId="{6DC19800-8B12-9348-AC87-52FAECAEE01F}" type="pres">
      <dgm:prSet presAssocID="{2B2ED0CB-2684-4D45-9B8D-A9381498803F}" presName="sibTrans" presStyleCnt="0"/>
      <dgm:spPr/>
    </dgm:pt>
    <dgm:pt modelId="{EAFBF20B-BED2-6649-BACE-665518B9316C}" type="pres">
      <dgm:prSet presAssocID="{184FEBCD-AEB9-47FB-8CFD-91D1B645A407}" presName="node" presStyleLbl="node1" presStyleIdx="2" presStyleCnt="6">
        <dgm:presLayoutVars>
          <dgm:bulletEnabled val="1"/>
        </dgm:presLayoutVars>
      </dgm:prSet>
      <dgm:spPr/>
    </dgm:pt>
    <dgm:pt modelId="{05AC2ACC-7483-374F-8D14-870F406D1A4D}" type="pres">
      <dgm:prSet presAssocID="{CD8E8280-C4C3-4A6B-8AB1-D08BD63F5C3D}" presName="sibTrans" presStyleCnt="0"/>
      <dgm:spPr/>
    </dgm:pt>
    <dgm:pt modelId="{5D8F6F59-B1FB-234A-93D4-89677DC6AAD1}" type="pres">
      <dgm:prSet presAssocID="{3A8D26B7-A9D7-4374-A6BF-A86E2E773951}" presName="node" presStyleLbl="node1" presStyleIdx="3" presStyleCnt="6">
        <dgm:presLayoutVars>
          <dgm:bulletEnabled val="1"/>
        </dgm:presLayoutVars>
      </dgm:prSet>
      <dgm:spPr/>
    </dgm:pt>
    <dgm:pt modelId="{1E62B489-A60F-3341-A885-6EB164AE9D6A}" type="pres">
      <dgm:prSet presAssocID="{A15EB0EB-6B9A-4BC6-92FF-FDDBC37361D5}" presName="sibTrans" presStyleCnt="0"/>
      <dgm:spPr/>
    </dgm:pt>
    <dgm:pt modelId="{EBC2FD7A-D802-0E42-B9C7-EEB56F2A4C86}" type="pres">
      <dgm:prSet presAssocID="{3314865D-E7F4-4285-84E1-118657D7EDAE}" presName="node" presStyleLbl="node1" presStyleIdx="4" presStyleCnt="6">
        <dgm:presLayoutVars>
          <dgm:bulletEnabled val="1"/>
        </dgm:presLayoutVars>
      </dgm:prSet>
      <dgm:spPr/>
    </dgm:pt>
    <dgm:pt modelId="{96D3C0E6-BFCA-6640-B693-E8A51FB926D9}" type="pres">
      <dgm:prSet presAssocID="{22765B78-99B3-43F6-9FB2-926CBDC82FA0}" presName="sibTrans" presStyleCnt="0"/>
      <dgm:spPr/>
    </dgm:pt>
    <dgm:pt modelId="{28189712-3D7C-DE4C-A20A-9E8B56FC34B6}" type="pres">
      <dgm:prSet presAssocID="{C9D9C2B7-8F9F-430D-9CC6-D7CF562396AC}" presName="node" presStyleLbl="node1" presStyleIdx="5" presStyleCnt="6">
        <dgm:presLayoutVars>
          <dgm:bulletEnabled val="1"/>
        </dgm:presLayoutVars>
      </dgm:prSet>
      <dgm:spPr/>
    </dgm:pt>
  </dgm:ptLst>
  <dgm:cxnLst>
    <dgm:cxn modelId="{6CD8E008-1FA2-3F4C-84C1-7D44D55B6199}" type="presOf" srcId="{3A8D26B7-A9D7-4374-A6BF-A86E2E773951}" destId="{5D8F6F59-B1FB-234A-93D4-89677DC6AAD1}" srcOrd="0" destOrd="0" presId="urn:microsoft.com/office/officeart/2005/8/layout/default"/>
    <dgm:cxn modelId="{1E333C0A-6593-B344-A34B-0868349E19B1}" type="presOf" srcId="{184FEBCD-AEB9-47FB-8CFD-91D1B645A407}" destId="{EAFBF20B-BED2-6649-BACE-665518B9316C}" srcOrd="0" destOrd="0" presId="urn:microsoft.com/office/officeart/2005/8/layout/default"/>
    <dgm:cxn modelId="{EA9D0F1B-1BD8-4C47-9E5B-EF175A8403B6}" type="presOf" srcId="{61E32158-C356-472A-BFE9-7B72C4680DB0}" destId="{AAD70B27-C097-8A4C-88EE-4FAF05F1E6FA}" srcOrd="0" destOrd="0" presId="urn:microsoft.com/office/officeart/2005/8/layout/default"/>
    <dgm:cxn modelId="{67DD6B20-069A-43E7-983A-546CA87D3C50}" srcId="{9E672330-522B-4002-A931-F2452BBDBD8D}" destId="{12919F82-E125-4014-8BC7-7DF0AECBF5C1}" srcOrd="1" destOrd="0" parTransId="{7E4ACEC9-EDE3-45BE-BECF-797A308A01DA}" sibTransId="{2B2ED0CB-2684-4D45-9B8D-A9381498803F}"/>
    <dgm:cxn modelId="{FD812425-0D72-4C86-91C3-2955124FE2DB}" srcId="{9E672330-522B-4002-A931-F2452BBDBD8D}" destId="{C9D9C2B7-8F9F-430D-9CC6-D7CF562396AC}" srcOrd="5" destOrd="0" parTransId="{EE408E07-E440-4D53-B801-979B26C9ABA1}" sibTransId="{C366629A-912C-48E8-A813-A72E9D4640C3}"/>
    <dgm:cxn modelId="{1C70B526-7330-43B4-A442-FBC1E3DDD315}" srcId="{9E672330-522B-4002-A931-F2452BBDBD8D}" destId="{184FEBCD-AEB9-47FB-8CFD-91D1B645A407}" srcOrd="2" destOrd="0" parTransId="{3DAA586F-9480-462F-AAD7-C1FE7F85965F}" sibTransId="{CD8E8280-C4C3-4A6B-8AB1-D08BD63F5C3D}"/>
    <dgm:cxn modelId="{A8992478-7487-4742-B723-F128519ED910}" srcId="{9E672330-522B-4002-A931-F2452BBDBD8D}" destId="{61E32158-C356-472A-BFE9-7B72C4680DB0}" srcOrd="0" destOrd="0" parTransId="{DF0C3B3C-22DB-4DD8-9939-CA1C90B84A65}" sibTransId="{EB64EA15-B593-4629-9153-A0060CD87BF4}"/>
    <dgm:cxn modelId="{7558D181-E735-412E-A5C2-77DC0AB2E57F}" srcId="{9E672330-522B-4002-A931-F2452BBDBD8D}" destId="{3314865D-E7F4-4285-84E1-118657D7EDAE}" srcOrd="4" destOrd="0" parTransId="{8EBA1C25-1805-4F7B-859B-2EF22181AAB5}" sibTransId="{22765B78-99B3-43F6-9FB2-926CBDC82FA0}"/>
    <dgm:cxn modelId="{01A0F39C-E76C-E949-A1A3-1377371F7B19}" type="presOf" srcId="{9E672330-522B-4002-A931-F2452BBDBD8D}" destId="{13AAC698-CFAF-EA45-83B4-19882988968A}" srcOrd="0" destOrd="0" presId="urn:microsoft.com/office/officeart/2005/8/layout/default"/>
    <dgm:cxn modelId="{644AF7C4-D0B1-6D4F-8A34-46EF6916DB42}" type="presOf" srcId="{12919F82-E125-4014-8BC7-7DF0AECBF5C1}" destId="{AA5C2BAE-4D49-304D-B7C8-50F2F6088FD7}" srcOrd="0" destOrd="0" presId="urn:microsoft.com/office/officeart/2005/8/layout/default"/>
    <dgm:cxn modelId="{056923CC-7B3D-4A10-AEF2-B2A98247E001}" srcId="{9E672330-522B-4002-A931-F2452BBDBD8D}" destId="{3A8D26B7-A9D7-4374-A6BF-A86E2E773951}" srcOrd="3" destOrd="0" parTransId="{A61D2D81-5782-48DC-8860-1CD8F9253252}" sibTransId="{A15EB0EB-6B9A-4BC6-92FF-FDDBC37361D5}"/>
    <dgm:cxn modelId="{31DF22DF-900E-7646-BD68-82659DD03D63}" type="presOf" srcId="{C9D9C2B7-8F9F-430D-9CC6-D7CF562396AC}" destId="{28189712-3D7C-DE4C-A20A-9E8B56FC34B6}" srcOrd="0" destOrd="0" presId="urn:microsoft.com/office/officeart/2005/8/layout/default"/>
    <dgm:cxn modelId="{0422ACF6-E802-3341-B0D4-209D03377D04}" type="presOf" srcId="{3314865D-E7F4-4285-84E1-118657D7EDAE}" destId="{EBC2FD7A-D802-0E42-B9C7-EEB56F2A4C86}" srcOrd="0" destOrd="0" presId="urn:microsoft.com/office/officeart/2005/8/layout/default"/>
    <dgm:cxn modelId="{CB026DB7-6FDF-5045-8A73-843DB220B7AB}" type="presParOf" srcId="{13AAC698-CFAF-EA45-83B4-19882988968A}" destId="{AAD70B27-C097-8A4C-88EE-4FAF05F1E6FA}" srcOrd="0" destOrd="0" presId="urn:microsoft.com/office/officeart/2005/8/layout/default"/>
    <dgm:cxn modelId="{84509196-D687-1343-8D6C-F51DB6A8A894}" type="presParOf" srcId="{13AAC698-CFAF-EA45-83B4-19882988968A}" destId="{CF7A4CC0-6B35-0247-BF2F-C805326ABCF8}" srcOrd="1" destOrd="0" presId="urn:microsoft.com/office/officeart/2005/8/layout/default"/>
    <dgm:cxn modelId="{9313FDC0-EC91-5F48-A2BD-76AC93E97BF6}" type="presParOf" srcId="{13AAC698-CFAF-EA45-83B4-19882988968A}" destId="{AA5C2BAE-4D49-304D-B7C8-50F2F6088FD7}" srcOrd="2" destOrd="0" presId="urn:microsoft.com/office/officeart/2005/8/layout/default"/>
    <dgm:cxn modelId="{9B742446-43EA-1C48-B30A-BBB3BB160C85}" type="presParOf" srcId="{13AAC698-CFAF-EA45-83B4-19882988968A}" destId="{6DC19800-8B12-9348-AC87-52FAECAEE01F}" srcOrd="3" destOrd="0" presId="urn:microsoft.com/office/officeart/2005/8/layout/default"/>
    <dgm:cxn modelId="{2DFAE227-0BBE-4B4A-AB2E-A4D9AE641877}" type="presParOf" srcId="{13AAC698-CFAF-EA45-83B4-19882988968A}" destId="{EAFBF20B-BED2-6649-BACE-665518B9316C}" srcOrd="4" destOrd="0" presId="urn:microsoft.com/office/officeart/2005/8/layout/default"/>
    <dgm:cxn modelId="{AADE2F1B-91C6-CD4B-AECD-74A8322DAEE1}" type="presParOf" srcId="{13AAC698-CFAF-EA45-83B4-19882988968A}" destId="{05AC2ACC-7483-374F-8D14-870F406D1A4D}" srcOrd="5" destOrd="0" presId="urn:microsoft.com/office/officeart/2005/8/layout/default"/>
    <dgm:cxn modelId="{F7C1797C-C021-A846-BCB8-6A5D9A0B7733}" type="presParOf" srcId="{13AAC698-CFAF-EA45-83B4-19882988968A}" destId="{5D8F6F59-B1FB-234A-93D4-89677DC6AAD1}" srcOrd="6" destOrd="0" presId="urn:microsoft.com/office/officeart/2005/8/layout/default"/>
    <dgm:cxn modelId="{3EA8E7F2-D3E8-A24B-A144-E97F045409DE}" type="presParOf" srcId="{13AAC698-CFAF-EA45-83B4-19882988968A}" destId="{1E62B489-A60F-3341-A885-6EB164AE9D6A}" srcOrd="7" destOrd="0" presId="urn:microsoft.com/office/officeart/2005/8/layout/default"/>
    <dgm:cxn modelId="{5944EF78-F67C-A44F-8B46-2B7B004A08E7}" type="presParOf" srcId="{13AAC698-CFAF-EA45-83B4-19882988968A}" destId="{EBC2FD7A-D802-0E42-B9C7-EEB56F2A4C86}" srcOrd="8" destOrd="0" presId="urn:microsoft.com/office/officeart/2005/8/layout/default"/>
    <dgm:cxn modelId="{C2A3181C-D839-664A-8F13-BB0ACAF15EEB}" type="presParOf" srcId="{13AAC698-CFAF-EA45-83B4-19882988968A}" destId="{96D3C0E6-BFCA-6640-B693-E8A51FB926D9}" srcOrd="9" destOrd="0" presId="urn:microsoft.com/office/officeart/2005/8/layout/default"/>
    <dgm:cxn modelId="{7C30A612-610D-3A42-B7FA-D007CE929455}" type="presParOf" srcId="{13AAC698-CFAF-EA45-83B4-19882988968A}" destId="{28189712-3D7C-DE4C-A20A-9E8B56FC34B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73F32-82F8-4321-B193-EF3BA8F1E675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C67F276-515A-4A1D-BED9-791A4DEEA804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B -3  resources and comprehensive strategies that address maltreatment recurrence.</a:t>
          </a:r>
        </a:p>
      </dgm:t>
    </dgm:pt>
    <dgm:pt modelId="{E18FEBFE-9BAF-4A97-AFA8-C30B84BB70F9}" type="parTrans" cxnId="{EB17FAFA-819B-4B60-AD4C-417932721FB9}">
      <dgm:prSet/>
      <dgm:spPr/>
      <dgm:t>
        <a:bodyPr/>
        <a:lstStyle/>
        <a:p>
          <a:endParaRPr lang="en-US" sz="1600"/>
        </a:p>
      </dgm:t>
    </dgm:pt>
    <dgm:pt modelId="{EE283ABE-FE13-4DE1-B66A-05D8A2835F5F}" type="sibTrans" cxnId="{EB17FAFA-819B-4B60-AD4C-417932721FB9}">
      <dgm:prSet/>
      <dgm:spPr/>
      <dgm:t>
        <a:bodyPr/>
        <a:lstStyle/>
        <a:p>
          <a:endParaRPr lang="en-US" sz="1600"/>
        </a:p>
      </dgm:t>
    </dgm:pt>
    <dgm:pt modelId="{FC9D623A-5AA5-4FAE-B887-DBBD7CE3D4A1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Culturally Responsive, Accessible Resources:</a:t>
          </a:r>
        </a:p>
      </dgm:t>
    </dgm:pt>
    <dgm:pt modelId="{CB2FB691-CDA1-447D-9619-2FA7B8C9E4E4}" type="parTrans" cxnId="{8FD46822-5607-4FFE-ACBB-B4BF5E5FB4CC}">
      <dgm:prSet/>
      <dgm:spPr/>
      <dgm:t>
        <a:bodyPr/>
        <a:lstStyle/>
        <a:p>
          <a:endParaRPr lang="en-US" sz="1600"/>
        </a:p>
      </dgm:t>
    </dgm:pt>
    <dgm:pt modelId="{C196581F-9311-43A6-A8EF-A51EDB21E91F}" type="sibTrans" cxnId="{8FD46822-5607-4FFE-ACBB-B4BF5E5FB4CC}">
      <dgm:prSet/>
      <dgm:spPr/>
      <dgm:t>
        <a:bodyPr/>
        <a:lstStyle/>
        <a:p>
          <a:endParaRPr lang="en-US" sz="1600"/>
        </a:p>
      </dgm:t>
    </dgm:pt>
    <dgm:pt modelId="{6A567DE7-2FA9-4A71-A8BC-392100E8649A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Human Services</a:t>
          </a:r>
        </a:p>
      </dgm:t>
    </dgm:pt>
    <dgm:pt modelId="{A0D96F6A-71D3-4066-A492-C79E889377B7}" type="parTrans" cxnId="{A934FC7E-0577-47EA-81E5-479BF784AD69}">
      <dgm:prSet/>
      <dgm:spPr/>
      <dgm:t>
        <a:bodyPr/>
        <a:lstStyle/>
        <a:p>
          <a:endParaRPr lang="en-US" sz="1600"/>
        </a:p>
      </dgm:t>
    </dgm:pt>
    <dgm:pt modelId="{B1D19824-029A-4E30-A075-486DBCD0D374}" type="sibTrans" cxnId="{A934FC7E-0577-47EA-81E5-479BF784AD69}">
      <dgm:prSet/>
      <dgm:spPr/>
      <dgm:t>
        <a:bodyPr/>
        <a:lstStyle/>
        <a:p>
          <a:endParaRPr lang="en-US" sz="1600"/>
        </a:p>
      </dgm:t>
    </dgm:pt>
    <dgm:pt modelId="{CDAE1AFD-F839-4792-A0A0-9EE65868D67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Education/Child  Development</a:t>
          </a:r>
        </a:p>
      </dgm:t>
    </dgm:pt>
    <dgm:pt modelId="{D7E5F97E-F3F4-45A2-AF77-34223E2B84DE}" type="parTrans" cxnId="{2A6F8192-7286-4332-B007-DB5BC6A85B1E}">
      <dgm:prSet/>
      <dgm:spPr/>
      <dgm:t>
        <a:bodyPr/>
        <a:lstStyle/>
        <a:p>
          <a:endParaRPr lang="en-US" sz="1600"/>
        </a:p>
      </dgm:t>
    </dgm:pt>
    <dgm:pt modelId="{290C0655-4CF7-43CB-B3CA-7B0BD1457CF0}" type="sibTrans" cxnId="{2A6F8192-7286-4332-B007-DB5BC6A85B1E}">
      <dgm:prSet/>
      <dgm:spPr/>
      <dgm:t>
        <a:bodyPr/>
        <a:lstStyle/>
        <a:p>
          <a:endParaRPr lang="en-US" sz="1600"/>
        </a:p>
      </dgm:t>
    </dgm:pt>
    <dgm:pt modelId="{A12A393E-AECC-4BBB-9489-35B4F0654FF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Law Enforcement</a:t>
          </a:r>
        </a:p>
      </dgm:t>
    </dgm:pt>
    <dgm:pt modelId="{91348A67-9E7D-4D28-B0FF-AF7E1DABF590}" type="parTrans" cxnId="{9228B183-91EE-4DDC-872F-1B1037128907}">
      <dgm:prSet/>
      <dgm:spPr/>
      <dgm:t>
        <a:bodyPr/>
        <a:lstStyle/>
        <a:p>
          <a:endParaRPr lang="en-US" sz="1600"/>
        </a:p>
      </dgm:t>
    </dgm:pt>
    <dgm:pt modelId="{E7845097-3429-4975-AD32-795D79BD397A}" type="sibTrans" cxnId="{9228B183-91EE-4DDC-872F-1B1037128907}">
      <dgm:prSet/>
      <dgm:spPr/>
      <dgm:t>
        <a:bodyPr/>
        <a:lstStyle/>
        <a:p>
          <a:endParaRPr lang="en-US" sz="1600"/>
        </a:p>
      </dgm:t>
    </dgm:pt>
    <dgm:pt modelId="{667C6F9A-275C-4462-9FE7-5D3CE256D49D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Labor/Economic Opportunities</a:t>
          </a:r>
        </a:p>
      </dgm:t>
    </dgm:pt>
    <dgm:pt modelId="{6B11F541-5F2F-4420-8621-716450EDEE3F}" type="parTrans" cxnId="{F0BC62B2-3FAB-4CA8-9EA3-411B7CC4E504}">
      <dgm:prSet/>
      <dgm:spPr/>
      <dgm:t>
        <a:bodyPr/>
        <a:lstStyle/>
        <a:p>
          <a:endParaRPr lang="en-US" sz="1600"/>
        </a:p>
      </dgm:t>
    </dgm:pt>
    <dgm:pt modelId="{DADF47B5-8153-4D7B-A5EF-439ACC3ECD6B}" type="sibTrans" cxnId="{F0BC62B2-3FAB-4CA8-9EA3-411B7CC4E504}">
      <dgm:prSet/>
      <dgm:spPr/>
      <dgm:t>
        <a:bodyPr/>
        <a:lstStyle/>
        <a:p>
          <a:endParaRPr lang="en-US" sz="1600"/>
        </a:p>
      </dgm:t>
    </dgm:pt>
    <dgm:pt modelId="{87590281-276A-4E3D-9657-B484542F76BD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Immigration/naturalization</a:t>
          </a:r>
        </a:p>
      </dgm:t>
    </dgm:pt>
    <dgm:pt modelId="{C9383CC3-B463-404F-B781-C504B048AD82}" type="parTrans" cxnId="{BFA30E4D-4DB2-4A98-9AF1-08C728896A98}">
      <dgm:prSet/>
      <dgm:spPr/>
      <dgm:t>
        <a:bodyPr/>
        <a:lstStyle/>
        <a:p>
          <a:endParaRPr lang="en-US" sz="1600"/>
        </a:p>
      </dgm:t>
    </dgm:pt>
    <dgm:pt modelId="{6A6A008C-E563-4DEA-B12B-E9116D94A09E}" type="sibTrans" cxnId="{BFA30E4D-4DB2-4A98-9AF1-08C728896A98}">
      <dgm:prSet/>
      <dgm:spPr/>
      <dgm:t>
        <a:bodyPr/>
        <a:lstStyle/>
        <a:p>
          <a:endParaRPr lang="en-US" sz="1600"/>
        </a:p>
      </dgm:t>
    </dgm:pt>
    <dgm:pt modelId="{A6351A55-F166-494A-AF2D-641EC716B942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Mental and Behavioral Health</a:t>
          </a:r>
        </a:p>
      </dgm:t>
    </dgm:pt>
    <dgm:pt modelId="{2318D8B3-DB2E-4324-9551-7B6E55913114}" type="parTrans" cxnId="{50593153-A05B-4E69-83D8-81656639869D}">
      <dgm:prSet/>
      <dgm:spPr/>
      <dgm:t>
        <a:bodyPr/>
        <a:lstStyle/>
        <a:p>
          <a:endParaRPr lang="en-US" sz="1600"/>
        </a:p>
      </dgm:t>
    </dgm:pt>
    <dgm:pt modelId="{E85C1CE5-749D-4C2B-914C-046C35A3826C}" type="sibTrans" cxnId="{50593153-A05B-4E69-83D8-81656639869D}">
      <dgm:prSet/>
      <dgm:spPr/>
      <dgm:t>
        <a:bodyPr/>
        <a:lstStyle/>
        <a:p>
          <a:endParaRPr lang="en-US" sz="1600"/>
        </a:p>
      </dgm:t>
    </dgm:pt>
    <dgm:pt modelId="{50B48CC2-2680-435E-A850-29E8C88BB95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Medical Care</a:t>
          </a:r>
        </a:p>
      </dgm:t>
    </dgm:pt>
    <dgm:pt modelId="{799C3115-6DA6-49F7-97B4-A664A255F751}" type="parTrans" cxnId="{6C2188A5-88E8-45AE-88DE-D37A54571499}">
      <dgm:prSet/>
      <dgm:spPr/>
      <dgm:t>
        <a:bodyPr/>
        <a:lstStyle/>
        <a:p>
          <a:endParaRPr lang="en-US" sz="1600"/>
        </a:p>
      </dgm:t>
    </dgm:pt>
    <dgm:pt modelId="{F946C061-778D-4856-A058-640FF4F6F1DE}" type="sibTrans" cxnId="{6C2188A5-88E8-45AE-88DE-D37A54571499}">
      <dgm:prSet/>
      <dgm:spPr/>
      <dgm:t>
        <a:bodyPr/>
        <a:lstStyle/>
        <a:p>
          <a:endParaRPr lang="en-US" sz="1600"/>
        </a:p>
      </dgm:t>
    </dgm:pt>
    <dgm:pt modelId="{2E09C1F2-D9FE-4647-ACB1-1A49B574D8BF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Faith Based Partnerships</a:t>
          </a:r>
        </a:p>
      </dgm:t>
    </dgm:pt>
    <dgm:pt modelId="{846A57A6-14AA-47BB-A5D6-2662361E66C0}" type="parTrans" cxnId="{EFFABED3-FD06-4A4E-90B0-287790649D51}">
      <dgm:prSet/>
      <dgm:spPr/>
      <dgm:t>
        <a:bodyPr/>
        <a:lstStyle/>
        <a:p>
          <a:endParaRPr lang="en-US" sz="1600"/>
        </a:p>
      </dgm:t>
    </dgm:pt>
    <dgm:pt modelId="{1C48B152-1367-42DA-B1F5-AAED3BCBC339}" type="sibTrans" cxnId="{EFFABED3-FD06-4A4E-90B0-287790649D51}">
      <dgm:prSet/>
      <dgm:spPr/>
      <dgm:t>
        <a:bodyPr/>
        <a:lstStyle/>
        <a:p>
          <a:endParaRPr lang="en-US" sz="1600"/>
        </a:p>
      </dgm:t>
    </dgm:pt>
    <dgm:pt modelId="{6AA76BA7-DBA3-400F-AFD2-171AD38A316E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Economic Development </a:t>
          </a:r>
          <a:r>
            <a:rPr lang="en-US" sz="1600" dirty="0">
              <a:solidFill>
                <a:schemeClr val="tx1"/>
              </a:solidFill>
            </a:rPr>
            <a:t>to address double digit unemployment among African American Americans </a:t>
          </a:r>
        </a:p>
      </dgm:t>
    </dgm:pt>
    <dgm:pt modelId="{6C7C6935-E597-4E04-84AE-A4F3DB394706}" type="parTrans" cxnId="{E9C00539-A42A-42F8-AB67-38300111678D}">
      <dgm:prSet/>
      <dgm:spPr/>
      <dgm:t>
        <a:bodyPr/>
        <a:lstStyle/>
        <a:p>
          <a:endParaRPr lang="en-US" sz="1600"/>
        </a:p>
      </dgm:t>
    </dgm:pt>
    <dgm:pt modelId="{4CCD3AD4-48B5-4090-9BC6-77F3883458CD}" type="sibTrans" cxnId="{E9C00539-A42A-42F8-AB67-38300111678D}">
      <dgm:prSet/>
      <dgm:spPr/>
      <dgm:t>
        <a:bodyPr/>
        <a:lstStyle/>
        <a:p>
          <a:endParaRPr lang="en-US" sz="1600"/>
        </a:p>
      </dgm:t>
    </dgm:pt>
    <dgm:pt modelId="{82360CDE-45C1-4B3B-9716-0D916288329D}">
      <dgm:prSet custT="1"/>
      <dgm:spPr/>
      <dgm:t>
        <a:bodyPr/>
        <a:lstStyle/>
        <a:p>
          <a:r>
            <a:rPr lang="en-US" sz="1600">
              <a:solidFill>
                <a:schemeClr val="tx1"/>
              </a:solidFill>
            </a:rPr>
            <a:t>LIVING WAGES to address the working poor</a:t>
          </a:r>
        </a:p>
      </dgm:t>
    </dgm:pt>
    <dgm:pt modelId="{4751E054-8A40-4E47-B0C6-4090F5DB0D25}" type="parTrans" cxnId="{0D651B78-AA4A-4C14-9CDA-0B6765784A89}">
      <dgm:prSet/>
      <dgm:spPr/>
      <dgm:t>
        <a:bodyPr/>
        <a:lstStyle/>
        <a:p>
          <a:endParaRPr lang="en-US" sz="1600"/>
        </a:p>
      </dgm:t>
    </dgm:pt>
    <dgm:pt modelId="{02C20E91-F852-451F-9624-AB38CB91FB8B}" type="sibTrans" cxnId="{0D651B78-AA4A-4C14-9CDA-0B6765784A89}">
      <dgm:prSet/>
      <dgm:spPr/>
      <dgm:t>
        <a:bodyPr/>
        <a:lstStyle/>
        <a:p>
          <a:endParaRPr lang="en-US" sz="1600"/>
        </a:p>
      </dgm:t>
    </dgm:pt>
    <dgm:pt modelId="{85D3D39A-0651-9540-96E5-F5C7B96D55AC}" type="pres">
      <dgm:prSet presAssocID="{EC573F32-82F8-4321-B193-EF3BA8F1E675}" presName="linear" presStyleCnt="0">
        <dgm:presLayoutVars>
          <dgm:animLvl val="lvl"/>
          <dgm:resizeHandles val="exact"/>
        </dgm:presLayoutVars>
      </dgm:prSet>
      <dgm:spPr/>
    </dgm:pt>
    <dgm:pt modelId="{29E8A0AF-93AB-8E4F-A1FA-D9F43BD31333}" type="pres">
      <dgm:prSet presAssocID="{5C67F276-515A-4A1D-BED9-791A4DEEA804}" presName="parentText" presStyleLbl="node1" presStyleIdx="0" presStyleCnt="4" custScaleY="60879" custLinFactY="-516" custLinFactNeighborY="-100000">
        <dgm:presLayoutVars>
          <dgm:chMax val="0"/>
          <dgm:bulletEnabled val="1"/>
        </dgm:presLayoutVars>
      </dgm:prSet>
      <dgm:spPr/>
    </dgm:pt>
    <dgm:pt modelId="{A794E487-F35D-5140-AAB7-CDF5835FAFEB}" type="pres">
      <dgm:prSet presAssocID="{EE283ABE-FE13-4DE1-B66A-05D8A2835F5F}" presName="spacer" presStyleCnt="0"/>
      <dgm:spPr/>
    </dgm:pt>
    <dgm:pt modelId="{7DB1FB5B-96DB-7245-851E-18C0E6DEB547}" type="pres">
      <dgm:prSet presAssocID="{FC9D623A-5AA5-4FAE-B887-DBBD7CE3D4A1}" presName="parentText" presStyleLbl="node1" presStyleIdx="1" presStyleCnt="4" custScaleY="46770" custLinFactNeighborY="-9135">
        <dgm:presLayoutVars>
          <dgm:chMax val="0"/>
          <dgm:bulletEnabled val="1"/>
        </dgm:presLayoutVars>
      </dgm:prSet>
      <dgm:spPr/>
    </dgm:pt>
    <dgm:pt modelId="{0B39BF4D-7A7C-7F43-9F5C-BCB12F3EB891}" type="pres">
      <dgm:prSet presAssocID="{FC9D623A-5AA5-4FAE-B887-DBBD7CE3D4A1}" presName="childText" presStyleLbl="revTx" presStyleIdx="0" presStyleCnt="1" custScaleX="76364" custLinFactNeighborX="-8010" custLinFactNeighborY="-12528">
        <dgm:presLayoutVars>
          <dgm:bulletEnabled val="1"/>
        </dgm:presLayoutVars>
      </dgm:prSet>
      <dgm:spPr/>
    </dgm:pt>
    <dgm:pt modelId="{ACFBE9C8-425C-1241-A19B-51689B506280}" type="pres">
      <dgm:prSet presAssocID="{6AA76BA7-DBA3-400F-AFD2-171AD38A316E}" presName="parentText" presStyleLbl="node1" presStyleIdx="2" presStyleCnt="4" custScaleY="56250">
        <dgm:presLayoutVars>
          <dgm:chMax val="0"/>
          <dgm:bulletEnabled val="1"/>
        </dgm:presLayoutVars>
      </dgm:prSet>
      <dgm:spPr/>
    </dgm:pt>
    <dgm:pt modelId="{75E78B3F-0ACD-BE4A-9685-C3EE06439CBD}" type="pres">
      <dgm:prSet presAssocID="{4CCD3AD4-48B5-4090-9BC6-77F3883458CD}" presName="spacer" presStyleCnt="0"/>
      <dgm:spPr/>
    </dgm:pt>
    <dgm:pt modelId="{056B2EFD-B2B8-8B4C-819D-56C6042445F4}" type="pres">
      <dgm:prSet presAssocID="{82360CDE-45C1-4B3B-9716-0D916288329D}" presName="parentText" presStyleLbl="node1" presStyleIdx="3" presStyleCnt="4" custScaleY="52037">
        <dgm:presLayoutVars>
          <dgm:chMax val="0"/>
          <dgm:bulletEnabled val="1"/>
        </dgm:presLayoutVars>
      </dgm:prSet>
      <dgm:spPr/>
    </dgm:pt>
  </dgm:ptLst>
  <dgm:cxnLst>
    <dgm:cxn modelId="{9F753F0C-806F-3243-956F-6F4DBA7604AB}" type="presOf" srcId="{50B48CC2-2680-435E-A850-29E8C88BB95E}" destId="{0B39BF4D-7A7C-7F43-9F5C-BCB12F3EB891}" srcOrd="0" destOrd="6" presId="urn:microsoft.com/office/officeart/2005/8/layout/vList2"/>
    <dgm:cxn modelId="{8FD46822-5607-4FFE-ACBB-B4BF5E5FB4CC}" srcId="{EC573F32-82F8-4321-B193-EF3BA8F1E675}" destId="{FC9D623A-5AA5-4FAE-B887-DBBD7CE3D4A1}" srcOrd="1" destOrd="0" parTransId="{CB2FB691-CDA1-447D-9619-2FA7B8C9E4E4}" sibTransId="{C196581F-9311-43A6-A8EF-A51EDB21E91F}"/>
    <dgm:cxn modelId="{E9C00539-A42A-42F8-AB67-38300111678D}" srcId="{EC573F32-82F8-4321-B193-EF3BA8F1E675}" destId="{6AA76BA7-DBA3-400F-AFD2-171AD38A316E}" srcOrd="2" destOrd="0" parTransId="{6C7C6935-E597-4E04-84AE-A4F3DB394706}" sibTransId="{4CCD3AD4-48B5-4090-9BC6-77F3883458CD}"/>
    <dgm:cxn modelId="{B757C83D-69D8-1743-9092-29B8005B107C}" type="presOf" srcId="{EC573F32-82F8-4321-B193-EF3BA8F1E675}" destId="{85D3D39A-0651-9540-96E5-F5C7B96D55AC}" srcOrd="0" destOrd="0" presId="urn:microsoft.com/office/officeart/2005/8/layout/vList2"/>
    <dgm:cxn modelId="{CAAB0A5D-F426-F743-B6F0-ADC1F495D290}" type="presOf" srcId="{2E09C1F2-D9FE-4647-ACB1-1A49B574D8BF}" destId="{0B39BF4D-7A7C-7F43-9F5C-BCB12F3EB891}" srcOrd="0" destOrd="7" presId="urn:microsoft.com/office/officeart/2005/8/layout/vList2"/>
    <dgm:cxn modelId="{34478847-DACE-A64C-B6AF-2C61DB0A8C59}" type="presOf" srcId="{87590281-276A-4E3D-9657-B484542F76BD}" destId="{0B39BF4D-7A7C-7F43-9F5C-BCB12F3EB891}" srcOrd="0" destOrd="4" presId="urn:microsoft.com/office/officeart/2005/8/layout/vList2"/>
    <dgm:cxn modelId="{BFA30E4D-4DB2-4A98-9AF1-08C728896A98}" srcId="{FC9D623A-5AA5-4FAE-B887-DBBD7CE3D4A1}" destId="{87590281-276A-4E3D-9657-B484542F76BD}" srcOrd="4" destOrd="0" parTransId="{C9383CC3-B463-404F-B781-C504B048AD82}" sibTransId="{6A6A008C-E563-4DEA-B12B-E9116D94A09E}"/>
    <dgm:cxn modelId="{50593153-A05B-4E69-83D8-81656639869D}" srcId="{FC9D623A-5AA5-4FAE-B887-DBBD7CE3D4A1}" destId="{A6351A55-F166-494A-AF2D-641EC716B942}" srcOrd="5" destOrd="0" parTransId="{2318D8B3-DB2E-4324-9551-7B6E55913114}" sibTransId="{E85C1CE5-749D-4C2B-914C-046C35A3826C}"/>
    <dgm:cxn modelId="{0D651B78-AA4A-4C14-9CDA-0B6765784A89}" srcId="{EC573F32-82F8-4321-B193-EF3BA8F1E675}" destId="{82360CDE-45C1-4B3B-9716-0D916288329D}" srcOrd="3" destOrd="0" parTransId="{4751E054-8A40-4E47-B0C6-4090F5DB0D25}" sibTransId="{02C20E91-F852-451F-9624-AB38CB91FB8B}"/>
    <dgm:cxn modelId="{A934FC7E-0577-47EA-81E5-479BF784AD69}" srcId="{FC9D623A-5AA5-4FAE-B887-DBBD7CE3D4A1}" destId="{6A567DE7-2FA9-4A71-A8BC-392100E8649A}" srcOrd="0" destOrd="0" parTransId="{A0D96F6A-71D3-4066-A492-C79E889377B7}" sibTransId="{B1D19824-029A-4E30-A075-486DBCD0D374}"/>
    <dgm:cxn modelId="{9228B183-91EE-4DDC-872F-1B1037128907}" srcId="{FC9D623A-5AA5-4FAE-B887-DBBD7CE3D4A1}" destId="{A12A393E-AECC-4BBB-9489-35B4F0654FFE}" srcOrd="2" destOrd="0" parTransId="{91348A67-9E7D-4D28-B0FF-AF7E1DABF590}" sibTransId="{E7845097-3429-4975-AD32-795D79BD397A}"/>
    <dgm:cxn modelId="{D8F1E084-8012-FF42-B419-A15146BA5949}" type="presOf" srcId="{A6351A55-F166-494A-AF2D-641EC716B942}" destId="{0B39BF4D-7A7C-7F43-9F5C-BCB12F3EB891}" srcOrd="0" destOrd="5" presId="urn:microsoft.com/office/officeart/2005/8/layout/vList2"/>
    <dgm:cxn modelId="{2A6F8192-7286-4332-B007-DB5BC6A85B1E}" srcId="{FC9D623A-5AA5-4FAE-B887-DBBD7CE3D4A1}" destId="{CDAE1AFD-F839-4792-A0A0-9EE65868D67E}" srcOrd="1" destOrd="0" parTransId="{D7E5F97E-F3F4-45A2-AF77-34223E2B84DE}" sibTransId="{290C0655-4CF7-43CB-B3CA-7B0BD1457CF0}"/>
    <dgm:cxn modelId="{FBDEC6A4-FCF4-0D46-AEDF-D88FFCCC1745}" type="presOf" srcId="{FC9D623A-5AA5-4FAE-B887-DBBD7CE3D4A1}" destId="{7DB1FB5B-96DB-7245-851E-18C0E6DEB547}" srcOrd="0" destOrd="0" presId="urn:microsoft.com/office/officeart/2005/8/layout/vList2"/>
    <dgm:cxn modelId="{6C2188A5-88E8-45AE-88DE-D37A54571499}" srcId="{FC9D623A-5AA5-4FAE-B887-DBBD7CE3D4A1}" destId="{50B48CC2-2680-435E-A850-29E8C88BB95E}" srcOrd="6" destOrd="0" parTransId="{799C3115-6DA6-49F7-97B4-A664A255F751}" sibTransId="{F946C061-778D-4856-A058-640FF4F6F1DE}"/>
    <dgm:cxn modelId="{F0BC62B2-3FAB-4CA8-9EA3-411B7CC4E504}" srcId="{FC9D623A-5AA5-4FAE-B887-DBBD7CE3D4A1}" destId="{667C6F9A-275C-4462-9FE7-5D3CE256D49D}" srcOrd="3" destOrd="0" parTransId="{6B11F541-5F2F-4420-8621-716450EDEE3F}" sibTransId="{DADF47B5-8153-4D7B-A5EF-439ACC3ECD6B}"/>
    <dgm:cxn modelId="{BAA9ABC8-3C1E-624C-8AE3-6380BE9E8C4E}" type="presOf" srcId="{A12A393E-AECC-4BBB-9489-35B4F0654FFE}" destId="{0B39BF4D-7A7C-7F43-9F5C-BCB12F3EB891}" srcOrd="0" destOrd="2" presId="urn:microsoft.com/office/officeart/2005/8/layout/vList2"/>
    <dgm:cxn modelId="{539BCECF-80B8-3C42-AAB6-4FB91C5AF284}" type="presOf" srcId="{82360CDE-45C1-4B3B-9716-0D916288329D}" destId="{056B2EFD-B2B8-8B4C-819D-56C6042445F4}" srcOrd="0" destOrd="0" presId="urn:microsoft.com/office/officeart/2005/8/layout/vList2"/>
    <dgm:cxn modelId="{EFFABED3-FD06-4A4E-90B0-287790649D51}" srcId="{FC9D623A-5AA5-4FAE-B887-DBBD7CE3D4A1}" destId="{2E09C1F2-D9FE-4647-ACB1-1A49B574D8BF}" srcOrd="7" destOrd="0" parTransId="{846A57A6-14AA-47BB-A5D6-2662361E66C0}" sibTransId="{1C48B152-1367-42DA-B1F5-AAED3BCBC339}"/>
    <dgm:cxn modelId="{7B9468DF-4C6C-B34C-8E12-18AD5B84C5EC}" type="presOf" srcId="{6A567DE7-2FA9-4A71-A8BC-392100E8649A}" destId="{0B39BF4D-7A7C-7F43-9F5C-BCB12F3EB891}" srcOrd="0" destOrd="0" presId="urn:microsoft.com/office/officeart/2005/8/layout/vList2"/>
    <dgm:cxn modelId="{5D2E1DE0-B4F3-2B43-B272-88703A4CC126}" type="presOf" srcId="{CDAE1AFD-F839-4792-A0A0-9EE65868D67E}" destId="{0B39BF4D-7A7C-7F43-9F5C-BCB12F3EB891}" srcOrd="0" destOrd="1" presId="urn:microsoft.com/office/officeart/2005/8/layout/vList2"/>
    <dgm:cxn modelId="{62EA20E5-16FC-5A4E-8385-6F691CF3D6B8}" type="presOf" srcId="{6AA76BA7-DBA3-400F-AFD2-171AD38A316E}" destId="{ACFBE9C8-425C-1241-A19B-51689B506280}" srcOrd="0" destOrd="0" presId="urn:microsoft.com/office/officeart/2005/8/layout/vList2"/>
    <dgm:cxn modelId="{6D03BEEF-175E-5142-9545-B4EBBA637EEA}" type="presOf" srcId="{5C67F276-515A-4A1D-BED9-791A4DEEA804}" destId="{29E8A0AF-93AB-8E4F-A1FA-D9F43BD31333}" srcOrd="0" destOrd="0" presId="urn:microsoft.com/office/officeart/2005/8/layout/vList2"/>
    <dgm:cxn modelId="{A35AC1F6-0A50-AB46-907D-7AB9157ABE29}" type="presOf" srcId="{667C6F9A-275C-4462-9FE7-5D3CE256D49D}" destId="{0B39BF4D-7A7C-7F43-9F5C-BCB12F3EB891}" srcOrd="0" destOrd="3" presId="urn:microsoft.com/office/officeart/2005/8/layout/vList2"/>
    <dgm:cxn modelId="{EB17FAFA-819B-4B60-AD4C-417932721FB9}" srcId="{EC573F32-82F8-4321-B193-EF3BA8F1E675}" destId="{5C67F276-515A-4A1D-BED9-791A4DEEA804}" srcOrd="0" destOrd="0" parTransId="{E18FEBFE-9BAF-4A97-AFA8-C30B84BB70F9}" sibTransId="{EE283ABE-FE13-4DE1-B66A-05D8A2835F5F}"/>
    <dgm:cxn modelId="{15C6D2D3-9F5E-9D46-A893-0300F9D2D4D9}" type="presParOf" srcId="{85D3D39A-0651-9540-96E5-F5C7B96D55AC}" destId="{29E8A0AF-93AB-8E4F-A1FA-D9F43BD31333}" srcOrd="0" destOrd="0" presId="urn:microsoft.com/office/officeart/2005/8/layout/vList2"/>
    <dgm:cxn modelId="{00E86B92-7455-9A44-8D1F-077D57372A50}" type="presParOf" srcId="{85D3D39A-0651-9540-96E5-F5C7B96D55AC}" destId="{A794E487-F35D-5140-AAB7-CDF5835FAFEB}" srcOrd="1" destOrd="0" presId="urn:microsoft.com/office/officeart/2005/8/layout/vList2"/>
    <dgm:cxn modelId="{95A26133-3F7B-A448-8D28-942A87BA89A2}" type="presParOf" srcId="{85D3D39A-0651-9540-96E5-F5C7B96D55AC}" destId="{7DB1FB5B-96DB-7245-851E-18C0E6DEB547}" srcOrd="2" destOrd="0" presId="urn:microsoft.com/office/officeart/2005/8/layout/vList2"/>
    <dgm:cxn modelId="{5DFA7004-57D1-464A-8A25-0DA6477FA6A3}" type="presParOf" srcId="{85D3D39A-0651-9540-96E5-F5C7B96D55AC}" destId="{0B39BF4D-7A7C-7F43-9F5C-BCB12F3EB891}" srcOrd="3" destOrd="0" presId="urn:microsoft.com/office/officeart/2005/8/layout/vList2"/>
    <dgm:cxn modelId="{1B83DAAB-ABBE-2944-ABA8-C769E853CCAF}" type="presParOf" srcId="{85D3D39A-0651-9540-96E5-F5C7B96D55AC}" destId="{ACFBE9C8-425C-1241-A19B-51689B506280}" srcOrd="4" destOrd="0" presId="urn:microsoft.com/office/officeart/2005/8/layout/vList2"/>
    <dgm:cxn modelId="{CA6C3B72-7B92-A041-8920-5975C1ED626E}" type="presParOf" srcId="{85D3D39A-0651-9540-96E5-F5C7B96D55AC}" destId="{75E78B3F-0ACD-BE4A-9685-C3EE06439CBD}" srcOrd="5" destOrd="0" presId="urn:microsoft.com/office/officeart/2005/8/layout/vList2"/>
    <dgm:cxn modelId="{60280B8C-2587-5B4E-9D61-4D3E5CA5DC5F}" type="presParOf" srcId="{85D3D39A-0651-9540-96E5-F5C7B96D55AC}" destId="{056B2EFD-B2B8-8B4C-819D-56C6042445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04EA0D-E5CA-4716-8C24-9E347B37810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82527A-3E90-4AE5-A5E0-C1A6D3BCDD8B}">
      <dgm:prSet/>
      <dgm:spPr/>
      <dgm:t>
        <a:bodyPr/>
        <a:lstStyle/>
        <a:p>
          <a:r>
            <a:rPr lang="en-US" b="1" dirty="0"/>
            <a:t>Community-based parent support…</a:t>
          </a:r>
        </a:p>
      </dgm:t>
    </dgm:pt>
    <dgm:pt modelId="{B77F72A0-11A0-4BA6-A2FB-26D7AD02B1F3}" type="parTrans" cxnId="{7677AB60-D463-41A2-9C81-F144E148E2BC}">
      <dgm:prSet/>
      <dgm:spPr/>
      <dgm:t>
        <a:bodyPr/>
        <a:lstStyle/>
        <a:p>
          <a:endParaRPr lang="en-US"/>
        </a:p>
      </dgm:t>
    </dgm:pt>
    <dgm:pt modelId="{FCD36896-A0E4-4102-BA93-8BB3E619D0D5}" type="sibTrans" cxnId="{7677AB60-D463-41A2-9C81-F144E148E2BC}">
      <dgm:prSet/>
      <dgm:spPr/>
      <dgm:t>
        <a:bodyPr/>
        <a:lstStyle/>
        <a:p>
          <a:endParaRPr lang="en-US"/>
        </a:p>
      </dgm:t>
    </dgm:pt>
    <dgm:pt modelId="{46283EB0-8758-4655-B207-1A9C8144B486}">
      <dgm:prSet/>
      <dgm:spPr/>
      <dgm:t>
        <a:bodyPr/>
        <a:lstStyle/>
        <a:p>
          <a:r>
            <a:rPr lang="en-US" b="1" dirty="0"/>
            <a:t>Health Care Access</a:t>
          </a:r>
        </a:p>
      </dgm:t>
    </dgm:pt>
    <dgm:pt modelId="{03D13A65-4ABF-4619-9710-53BFD372BDF7}" type="parTrans" cxnId="{42674738-6EC4-4BF9-84D1-A0C04A8B705D}">
      <dgm:prSet/>
      <dgm:spPr/>
      <dgm:t>
        <a:bodyPr/>
        <a:lstStyle/>
        <a:p>
          <a:endParaRPr lang="en-US"/>
        </a:p>
      </dgm:t>
    </dgm:pt>
    <dgm:pt modelId="{97224580-2BAC-4BF7-9A44-F41979EC223C}" type="sibTrans" cxnId="{42674738-6EC4-4BF9-84D1-A0C04A8B705D}">
      <dgm:prSet/>
      <dgm:spPr/>
      <dgm:t>
        <a:bodyPr/>
        <a:lstStyle/>
        <a:p>
          <a:endParaRPr lang="en-US"/>
        </a:p>
      </dgm:t>
    </dgm:pt>
    <dgm:pt modelId="{7FACE9FE-5EB5-4072-8C4A-3A0ABE6253FE}">
      <dgm:prSet/>
      <dgm:spPr/>
      <dgm:t>
        <a:bodyPr/>
        <a:lstStyle/>
        <a:p>
          <a:r>
            <a:rPr lang="en-US" b="1" dirty="0"/>
            <a:t>Racial Equity</a:t>
          </a:r>
        </a:p>
      </dgm:t>
    </dgm:pt>
    <dgm:pt modelId="{BC294937-2BE5-4863-A8B6-55A82B09BF07}" type="parTrans" cxnId="{0A36FBEE-436D-40D4-8524-4EED17ADA2F6}">
      <dgm:prSet/>
      <dgm:spPr/>
      <dgm:t>
        <a:bodyPr/>
        <a:lstStyle/>
        <a:p>
          <a:endParaRPr lang="en-US"/>
        </a:p>
      </dgm:t>
    </dgm:pt>
    <dgm:pt modelId="{5EF8F592-6CAD-4A7F-A4B4-610B78D14F21}" type="sibTrans" cxnId="{0A36FBEE-436D-40D4-8524-4EED17ADA2F6}">
      <dgm:prSet/>
      <dgm:spPr/>
      <dgm:t>
        <a:bodyPr/>
        <a:lstStyle/>
        <a:p>
          <a:endParaRPr lang="en-US"/>
        </a:p>
      </dgm:t>
    </dgm:pt>
    <dgm:pt modelId="{B8614EAD-0556-4B80-8BEC-CC6BBA9F50A5}">
      <dgm:prSet/>
      <dgm:spPr/>
      <dgm:t>
        <a:bodyPr/>
        <a:lstStyle/>
        <a:p>
          <a:r>
            <a:rPr lang="en-US" b="1" dirty="0"/>
            <a:t>Affordable Housing</a:t>
          </a:r>
        </a:p>
      </dgm:t>
    </dgm:pt>
    <dgm:pt modelId="{DDE32676-6A4E-4E3B-9B50-270B3AD46752}" type="parTrans" cxnId="{C78A23ED-7464-4DCE-B634-D12140A78AD5}">
      <dgm:prSet/>
      <dgm:spPr/>
      <dgm:t>
        <a:bodyPr/>
        <a:lstStyle/>
        <a:p>
          <a:endParaRPr lang="en-US"/>
        </a:p>
      </dgm:t>
    </dgm:pt>
    <dgm:pt modelId="{95AA0EC6-351C-4B6E-B63D-30F8180C99B3}" type="sibTrans" cxnId="{C78A23ED-7464-4DCE-B634-D12140A78AD5}">
      <dgm:prSet/>
      <dgm:spPr/>
      <dgm:t>
        <a:bodyPr/>
        <a:lstStyle/>
        <a:p>
          <a:endParaRPr lang="en-US"/>
        </a:p>
      </dgm:t>
    </dgm:pt>
    <dgm:pt modelId="{4B7579DC-95EB-754B-8008-722E65DD36A1}" type="pres">
      <dgm:prSet presAssocID="{BD04EA0D-E5CA-4716-8C24-9E347B378105}" presName="linear" presStyleCnt="0">
        <dgm:presLayoutVars>
          <dgm:animLvl val="lvl"/>
          <dgm:resizeHandles val="exact"/>
        </dgm:presLayoutVars>
      </dgm:prSet>
      <dgm:spPr/>
    </dgm:pt>
    <dgm:pt modelId="{511F9D08-87BD-1849-97E0-B9FF2E445A4D}" type="pres">
      <dgm:prSet presAssocID="{9C82527A-3E90-4AE5-A5E0-C1A6D3BCDD8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CD6977-E1E8-2949-A1B8-17CE2741FDF4}" type="pres">
      <dgm:prSet presAssocID="{FCD36896-A0E4-4102-BA93-8BB3E619D0D5}" presName="spacer" presStyleCnt="0"/>
      <dgm:spPr/>
    </dgm:pt>
    <dgm:pt modelId="{903B1A72-132F-8C4D-9C75-B8D76E616A38}" type="pres">
      <dgm:prSet presAssocID="{46283EB0-8758-4655-B207-1A9C8144B4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EAC37F5-1671-7846-92C9-1D4787A702B2}" type="pres">
      <dgm:prSet presAssocID="{97224580-2BAC-4BF7-9A44-F41979EC223C}" presName="spacer" presStyleCnt="0"/>
      <dgm:spPr/>
    </dgm:pt>
    <dgm:pt modelId="{E52D4C46-69FD-1447-902E-446C5E35E6F7}" type="pres">
      <dgm:prSet presAssocID="{7FACE9FE-5EB5-4072-8C4A-3A0ABE6253F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F64DB3-2BC3-5D4B-9675-744B1CD6CA2F}" type="pres">
      <dgm:prSet presAssocID="{5EF8F592-6CAD-4A7F-A4B4-610B78D14F21}" presName="spacer" presStyleCnt="0"/>
      <dgm:spPr/>
    </dgm:pt>
    <dgm:pt modelId="{EA75AA6A-5EC2-A64C-965E-FA5B3E9073A2}" type="pres">
      <dgm:prSet presAssocID="{B8614EAD-0556-4B80-8BEC-CC6BBA9F50A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FCE240A-B040-BC41-8DFE-068C2D593F2B}" type="presOf" srcId="{B8614EAD-0556-4B80-8BEC-CC6BBA9F50A5}" destId="{EA75AA6A-5EC2-A64C-965E-FA5B3E9073A2}" srcOrd="0" destOrd="0" presId="urn:microsoft.com/office/officeart/2005/8/layout/vList2"/>
    <dgm:cxn modelId="{83B6312D-5EA0-4541-8BD4-C1863A51ADBC}" type="presOf" srcId="{46283EB0-8758-4655-B207-1A9C8144B486}" destId="{903B1A72-132F-8C4D-9C75-B8D76E616A38}" srcOrd="0" destOrd="0" presId="urn:microsoft.com/office/officeart/2005/8/layout/vList2"/>
    <dgm:cxn modelId="{42674738-6EC4-4BF9-84D1-A0C04A8B705D}" srcId="{BD04EA0D-E5CA-4716-8C24-9E347B378105}" destId="{46283EB0-8758-4655-B207-1A9C8144B486}" srcOrd="1" destOrd="0" parTransId="{03D13A65-4ABF-4619-9710-53BFD372BDF7}" sibTransId="{97224580-2BAC-4BF7-9A44-F41979EC223C}"/>
    <dgm:cxn modelId="{E761D540-FFDA-C14F-AB6B-4CA9E5D4AAE1}" type="presOf" srcId="{9C82527A-3E90-4AE5-A5E0-C1A6D3BCDD8B}" destId="{511F9D08-87BD-1849-97E0-B9FF2E445A4D}" srcOrd="0" destOrd="0" presId="urn:microsoft.com/office/officeart/2005/8/layout/vList2"/>
    <dgm:cxn modelId="{7677AB60-D463-41A2-9C81-F144E148E2BC}" srcId="{BD04EA0D-E5CA-4716-8C24-9E347B378105}" destId="{9C82527A-3E90-4AE5-A5E0-C1A6D3BCDD8B}" srcOrd="0" destOrd="0" parTransId="{B77F72A0-11A0-4BA6-A2FB-26D7AD02B1F3}" sibTransId="{FCD36896-A0E4-4102-BA93-8BB3E619D0D5}"/>
    <dgm:cxn modelId="{4FC7A850-F866-4642-8FA6-9CC1F5E91695}" type="presOf" srcId="{7FACE9FE-5EB5-4072-8C4A-3A0ABE6253FE}" destId="{E52D4C46-69FD-1447-902E-446C5E35E6F7}" srcOrd="0" destOrd="0" presId="urn:microsoft.com/office/officeart/2005/8/layout/vList2"/>
    <dgm:cxn modelId="{C118ABA1-B4FF-0B4D-96C6-A94186D3AB94}" type="presOf" srcId="{BD04EA0D-E5CA-4716-8C24-9E347B378105}" destId="{4B7579DC-95EB-754B-8008-722E65DD36A1}" srcOrd="0" destOrd="0" presId="urn:microsoft.com/office/officeart/2005/8/layout/vList2"/>
    <dgm:cxn modelId="{C78A23ED-7464-4DCE-B634-D12140A78AD5}" srcId="{BD04EA0D-E5CA-4716-8C24-9E347B378105}" destId="{B8614EAD-0556-4B80-8BEC-CC6BBA9F50A5}" srcOrd="3" destOrd="0" parTransId="{DDE32676-6A4E-4E3B-9B50-270B3AD46752}" sibTransId="{95AA0EC6-351C-4B6E-B63D-30F8180C99B3}"/>
    <dgm:cxn modelId="{0A36FBEE-436D-40D4-8524-4EED17ADA2F6}" srcId="{BD04EA0D-E5CA-4716-8C24-9E347B378105}" destId="{7FACE9FE-5EB5-4072-8C4A-3A0ABE6253FE}" srcOrd="2" destOrd="0" parTransId="{BC294937-2BE5-4863-A8B6-55A82B09BF07}" sibTransId="{5EF8F592-6CAD-4A7F-A4B4-610B78D14F21}"/>
    <dgm:cxn modelId="{66FBEF80-B60B-AE46-93BC-B05FA6A625B2}" type="presParOf" srcId="{4B7579DC-95EB-754B-8008-722E65DD36A1}" destId="{511F9D08-87BD-1849-97E0-B9FF2E445A4D}" srcOrd="0" destOrd="0" presId="urn:microsoft.com/office/officeart/2005/8/layout/vList2"/>
    <dgm:cxn modelId="{583E705E-5228-9947-88B0-35E2DBDA0617}" type="presParOf" srcId="{4B7579DC-95EB-754B-8008-722E65DD36A1}" destId="{DFCD6977-E1E8-2949-A1B8-17CE2741FDF4}" srcOrd="1" destOrd="0" presId="urn:microsoft.com/office/officeart/2005/8/layout/vList2"/>
    <dgm:cxn modelId="{91C168E7-2536-2847-910F-D030A6BCF79D}" type="presParOf" srcId="{4B7579DC-95EB-754B-8008-722E65DD36A1}" destId="{903B1A72-132F-8C4D-9C75-B8D76E616A38}" srcOrd="2" destOrd="0" presId="urn:microsoft.com/office/officeart/2005/8/layout/vList2"/>
    <dgm:cxn modelId="{82383DB0-7F8E-3645-AE34-DCCCB9E23E49}" type="presParOf" srcId="{4B7579DC-95EB-754B-8008-722E65DD36A1}" destId="{EEAC37F5-1671-7846-92C9-1D4787A702B2}" srcOrd="3" destOrd="0" presId="urn:microsoft.com/office/officeart/2005/8/layout/vList2"/>
    <dgm:cxn modelId="{D78E08E3-4A0A-734E-A798-21A329BCC278}" type="presParOf" srcId="{4B7579DC-95EB-754B-8008-722E65DD36A1}" destId="{E52D4C46-69FD-1447-902E-446C5E35E6F7}" srcOrd="4" destOrd="0" presId="urn:microsoft.com/office/officeart/2005/8/layout/vList2"/>
    <dgm:cxn modelId="{F8486509-66F3-8540-BDCE-960DE3BB62FA}" type="presParOf" srcId="{4B7579DC-95EB-754B-8008-722E65DD36A1}" destId="{C5F64DB3-2BC3-5D4B-9675-744B1CD6CA2F}" srcOrd="5" destOrd="0" presId="urn:microsoft.com/office/officeart/2005/8/layout/vList2"/>
    <dgm:cxn modelId="{A0EEDCB1-E238-BE48-B641-012DEF9B5EAA}" type="presParOf" srcId="{4B7579DC-95EB-754B-8008-722E65DD36A1}" destId="{EA75AA6A-5EC2-A64C-965E-FA5B3E9073A2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04EA0D-E5CA-4716-8C24-9E347B378105}" type="doc">
      <dgm:prSet loTypeId="urn:microsoft.com/office/officeart/2005/8/layout/arrow5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9C82527A-3E90-4AE5-A5E0-C1A6D3BCDD8B}">
      <dgm:prSet/>
      <dgm:spPr/>
      <dgm:t>
        <a:bodyPr/>
        <a:lstStyle/>
        <a:p>
          <a:r>
            <a:rPr lang="en-US" dirty="0"/>
            <a:t>Educational Advocacy and Mentoring…</a:t>
          </a:r>
        </a:p>
      </dgm:t>
    </dgm:pt>
    <dgm:pt modelId="{B77F72A0-11A0-4BA6-A2FB-26D7AD02B1F3}" type="parTrans" cxnId="{7677AB60-D463-41A2-9C81-F144E148E2BC}">
      <dgm:prSet/>
      <dgm:spPr/>
      <dgm:t>
        <a:bodyPr/>
        <a:lstStyle/>
        <a:p>
          <a:endParaRPr lang="en-US"/>
        </a:p>
      </dgm:t>
    </dgm:pt>
    <dgm:pt modelId="{FCD36896-A0E4-4102-BA93-8BB3E619D0D5}" type="sibTrans" cxnId="{7677AB60-D463-41A2-9C81-F144E148E2BC}">
      <dgm:prSet/>
      <dgm:spPr/>
      <dgm:t>
        <a:bodyPr/>
        <a:lstStyle/>
        <a:p>
          <a:endParaRPr lang="en-US"/>
        </a:p>
      </dgm:t>
    </dgm:pt>
    <dgm:pt modelId="{46283EB0-8758-4655-B207-1A9C8144B486}">
      <dgm:prSet/>
      <dgm:spPr/>
      <dgm:t>
        <a:bodyPr/>
        <a:lstStyle/>
        <a:p>
          <a:r>
            <a:rPr lang="en-US" dirty="0"/>
            <a:t>1/3 of children in care ages 6-10 missed 10+ days in school</a:t>
          </a:r>
        </a:p>
      </dgm:t>
    </dgm:pt>
    <dgm:pt modelId="{03D13A65-4ABF-4619-9710-53BFD372BDF7}" type="parTrans" cxnId="{42674738-6EC4-4BF9-84D1-A0C04A8B705D}">
      <dgm:prSet/>
      <dgm:spPr/>
      <dgm:t>
        <a:bodyPr/>
        <a:lstStyle/>
        <a:p>
          <a:endParaRPr lang="en-US"/>
        </a:p>
      </dgm:t>
    </dgm:pt>
    <dgm:pt modelId="{97224580-2BAC-4BF7-9A44-F41979EC223C}" type="sibTrans" cxnId="{42674738-6EC4-4BF9-84D1-A0C04A8B705D}">
      <dgm:prSet/>
      <dgm:spPr/>
      <dgm:t>
        <a:bodyPr/>
        <a:lstStyle/>
        <a:p>
          <a:endParaRPr lang="en-US"/>
        </a:p>
      </dgm:t>
    </dgm:pt>
    <dgm:pt modelId="{7FACE9FE-5EB5-4072-8C4A-3A0ABE6253FE}">
      <dgm:prSet/>
      <dgm:spPr/>
      <dgm:t>
        <a:bodyPr/>
        <a:lstStyle/>
        <a:p>
          <a:r>
            <a:rPr lang="en-US" dirty="0"/>
            <a:t>50%+ ages 11-17 missed 10+ days in school</a:t>
          </a:r>
        </a:p>
      </dgm:t>
    </dgm:pt>
    <dgm:pt modelId="{BC294937-2BE5-4863-A8B6-55A82B09BF07}" type="parTrans" cxnId="{0A36FBEE-436D-40D4-8524-4EED17ADA2F6}">
      <dgm:prSet/>
      <dgm:spPr/>
      <dgm:t>
        <a:bodyPr/>
        <a:lstStyle/>
        <a:p>
          <a:endParaRPr lang="en-US"/>
        </a:p>
      </dgm:t>
    </dgm:pt>
    <dgm:pt modelId="{5EF8F592-6CAD-4A7F-A4B4-610B78D14F21}" type="sibTrans" cxnId="{0A36FBEE-436D-40D4-8524-4EED17ADA2F6}">
      <dgm:prSet/>
      <dgm:spPr/>
      <dgm:t>
        <a:bodyPr/>
        <a:lstStyle/>
        <a:p>
          <a:endParaRPr lang="en-US"/>
        </a:p>
      </dgm:t>
    </dgm:pt>
    <dgm:pt modelId="{B8614EAD-0556-4B80-8BEC-CC6BBA9F50A5}">
      <dgm:prSet/>
      <dgm:spPr/>
      <dgm:t>
        <a:bodyPr/>
        <a:lstStyle/>
        <a:p>
          <a:r>
            <a:rPr lang="en-US" dirty="0"/>
            <a:t>1/3 of children in care ages 3-5 – evidence of a developmental delay</a:t>
          </a:r>
        </a:p>
      </dgm:t>
    </dgm:pt>
    <dgm:pt modelId="{DDE32676-6A4E-4E3B-9B50-270B3AD46752}" type="parTrans" cxnId="{C78A23ED-7464-4DCE-B634-D12140A78AD5}">
      <dgm:prSet/>
      <dgm:spPr/>
      <dgm:t>
        <a:bodyPr/>
        <a:lstStyle/>
        <a:p>
          <a:endParaRPr lang="en-US"/>
        </a:p>
      </dgm:t>
    </dgm:pt>
    <dgm:pt modelId="{95AA0EC6-351C-4B6E-B63D-30F8180C99B3}" type="sibTrans" cxnId="{C78A23ED-7464-4DCE-B634-D12140A78AD5}">
      <dgm:prSet/>
      <dgm:spPr/>
      <dgm:t>
        <a:bodyPr/>
        <a:lstStyle/>
        <a:p>
          <a:endParaRPr lang="en-US"/>
        </a:p>
      </dgm:t>
    </dgm:pt>
    <dgm:pt modelId="{94608A93-09AE-8340-AF24-1447CC443249}" type="pres">
      <dgm:prSet presAssocID="{BD04EA0D-E5CA-4716-8C24-9E347B378105}" presName="diagram" presStyleCnt="0">
        <dgm:presLayoutVars>
          <dgm:dir/>
          <dgm:resizeHandles val="exact"/>
        </dgm:presLayoutVars>
      </dgm:prSet>
      <dgm:spPr/>
    </dgm:pt>
    <dgm:pt modelId="{1AE9A7A5-B892-2043-BAD9-1A9E741C5888}" type="pres">
      <dgm:prSet presAssocID="{9C82527A-3E90-4AE5-A5E0-C1A6D3BCDD8B}" presName="arrow" presStyleLbl="node1" presStyleIdx="0" presStyleCnt="4">
        <dgm:presLayoutVars>
          <dgm:bulletEnabled val="1"/>
        </dgm:presLayoutVars>
      </dgm:prSet>
      <dgm:spPr/>
    </dgm:pt>
    <dgm:pt modelId="{EA6BD0CD-CB0D-1149-9EB3-03084DC2BFF9}" type="pres">
      <dgm:prSet presAssocID="{46283EB0-8758-4655-B207-1A9C8144B486}" presName="arrow" presStyleLbl="node1" presStyleIdx="1" presStyleCnt="4">
        <dgm:presLayoutVars>
          <dgm:bulletEnabled val="1"/>
        </dgm:presLayoutVars>
      </dgm:prSet>
      <dgm:spPr/>
    </dgm:pt>
    <dgm:pt modelId="{EFAB8373-0DD5-5E40-8EDD-C51A14A27440}" type="pres">
      <dgm:prSet presAssocID="{7FACE9FE-5EB5-4072-8C4A-3A0ABE6253FE}" presName="arrow" presStyleLbl="node1" presStyleIdx="2" presStyleCnt="4">
        <dgm:presLayoutVars>
          <dgm:bulletEnabled val="1"/>
        </dgm:presLayoutVars>
      </dgm:prSet>
      <dgm:spPr/>
    </dgm:pt>
    <dgm:pt modelId="{BE51B8F8-BFAC-024D-B618-9D3DBB252AE7}" type="pres">
      <dgm:prSet presAssocID="{B8614EAD-0556-4B80-8BEC-CC6BBA9F50A5}" presName="arrow" presStyleLbl="node1" presStyleIdx="3" presStyleCnt="4">
        <dgm:presLayoutVars>
          <dgm:bulletEnabled val="1"/>
        </dgm:presLayoutVars>
      </dgm:prSet>
      <dgm:spPr/>
    </dgm:pt>
  </dgm:ptLst>
  <dgm:cxnLst>
    <dgm:cxn modelId="{B46B8D11-552D-9946-B8ED-0A4E25A14A03}" type="presOf" srcId="{BD04EA0D-E5CA-4716-8C24-9E347B378105}" destId="{94608A93-09AE-8340-AF24-1447CC443249}" srcOrd="0" destOrd="0" presId="urn:microsoft.com/office/officeart/2005/8/layout/arrow5"/>
    <dgm:cxn modelId="{42674738-6EC4-4BF9-84D1-A0C04A8B705D}" srcId="{BD04EA0D-E5CA-4716-8C24-9E347B378105}" destId="{46283EB0-8758-4655-B207-1A9C8144B486}" srcOrd="1" destOrd="0" parTransId="{03D13A65-4ABF-4619-9710-53BFD372BDF7}" sibTransId="{97224580-2BAC-4BF7-9A44-F41979EC223C}"/>
    <dgm:cxn modelId="{5A684A38-F02E-E947-8AAF-3D48EA520815}" type="presOf" srcId="{9C82527A-3E90-4AE5-A5E0-C1A6D3BCDD8B}" destId="{1AE9A7A5-B892-2043-BAD9-1A9E741C5888}" srcOrd="0" destOrd="0" presId="urn:microsoft.com/office/officeart/2005/8/layout/arrow5"/>
    <dgm:cxn modelId="{7677AB60-D463-41A2-9C81-F144E148E2BC}" srcId="{BD04EA0D-E5CA-4716-8C24-9E347B378105}" destId="{9C82527A-3E90-4AE5-A5E0-C1A6D3BCDD8B}" srcOrd="0" destOrd="0" parTransId="{B77F72A0-11A0-4BA6-A2FB-26D7AD02B1F3}" sibTransId="{FCD36896-A0E4-4102-BA93-8BB3E619D0D5}"/>
    <dgm:cxn modelId="{A27D666A-1B80-1B42-A5BF-985DC761504F}" type="presOf" srcId="{B8614EAD-0556-4B80-8BEC-CC6BBA9F50A5}" destId="{BE51B8F8-BFAC-024D-B618-9D3DBB252AE7}" srcOrd="0" destOrd="0" presId="urn:microsoft.com/office/officeart/2005/8/layout/arrow5"/>
    <dgm:cxn modelId="{735BEB73-1CBA-3349-B00D-9009D0EEC2FA}" type="presOf" srcId="{7FACE9FE-5EB5-4072-8C4A-3A0ABE6253FE}" destId="{EFAB8373-0DD5-5E40-8EDD-C51A14A27440}" srcOrd="0" destOrd="0" presId="urn:microsoft.com/office/officeart/2005/8/layout/arrow5"/>
    <dgm:cxn modelId="{208B41D7-CC79-164A-BC02-8DDE9839D7FF}" type="presOf" srcId="{46283EB0-8758-4655-B207-1A9C8144B486}" destId="{EA6BD0CD-CB0D-1149-9EB3-03084DC2BFF9}" srcOrd="0" destOrd="0" presId="urn:microsoft.com/office/officeart/2005/8/layout/arrow5"/>
    <dgm:cxn modelId="{C78A23ED-7464-4DCE-B634-D12140A78AD5}" srcId="{BD04EA0D-E5CA-4716-8C24-9E347B378105}" destId="{B8614EAD-0556-4B80-8BEC-CC6BBA9F50A5}" srcOrd="3" destOrd="0" parTransId="{DDE32676-6A4E-4E3B-9B50-270B3AD46752}" sibTransId="{95AA0EC6-351C-4B6E-B63D-30F8180C99B3}"/>
    <dgm:cxn modelId="{0A36FBEE-436D-40D4-8524-4EED17ADA2F6}" srcId="{BD04EA0D-E5CA-4716-8C24-9E347B378105}" destId="{7FACE9FE-5EB5-4072-8C4A-3A0ABE6253FE}" srcOrd="2" destOrd="0" parTransId="{BC294937-2BE5-4863-A8B6-55A82B09BF07}" sibTransId="{5EF8F592-6CAD-4A7F-A4B4-610B78D14F21}"/>
    <dgm:cxn modelId="{D057F12D-58A4-8C4A-AC83-6D2BEEE2090D}" type="presParOf" srcId="{94608A93-09AE-8340-AF24-1447CC443249}" destId="{1AE9A7A5-B892-2043-BAD9-1A9E741C5888}" srcOrd="0" destOrd="0" presId="urn:microsoft.com/office/officeart/2005/8/layout/arrow5"/>
    <dgm:cxn modelId="{D7205A79-1ED5-794E-8C96-6CA048179390}" type="presParOf" srcId="{94608A93-09AE-8340-AF24-1447CC443249}" destId="{EA6BD0CD-CB0D-1149-9EB3-03084DC2BFF9}" srcOrd="1" destOrd="0" presId="urn:microsoft.com/office/officeart/2005/8/layout/arrow5"/>
    <dgm:cxn modelId="{ED63D6EA-FA35-854D-8B02-5EE55BD1FADE}" type="presParOf" srcId="{94608A93-09AE-8340-AF24-1447CC443249}" destId="{EFAB8373-0DD5-5E40-8EDD-C51A14A27440}" srcOrd="2" destOrd="0" presId="urn:microsoft.com/office/officeart/2005/8/layout/arrow5"/>
    <dgm:cxn modelId="{92D611AE-FACB-2E41-BA94-158B3E6C9520}" type="presParOf" srcId="{94608A93-09AE-8340-AF24-1447CC443249}" destId="{BE51B8F8-BFAC-024D-B618-9D3DBB252AE7}" srcOrd="3" destOrd="0" presId="urn:microsoft.com/office/officeart/2005/8/layout/arrow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70B27-C097-8A4C-88EE-4FAF05F1E6FA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Children are likely to miss opportunities for early intervention, leading to continuing problems in K-12 settings</a:t>
          </a:r>
        </a:p>
      </dsp:txBody>
      <dsp:txXfrm>
        <a:off x="0" y="93057"/>
        <a:ext cx="3005666" cy="1803399"/>
      </dsp:txXfrm>
    </dsp:sp>
    <dsp:sp modelId="{AA5C2BAE-4D49-304D-B7C8-50F2F6088FD7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Youth in foster care who experience just one less change in living arrangements than their peers who are also in foster care are twice as likely to graduate high school</a:t>
          </a:r>
        </a:p>
      </dsp:txBody>
      <dsp:txXfrm>
        <a:off x="3306233" y="93057"/>
        <a:ext cx="3005666" cy="1803399"/>
      </dsp:txXfrm>
    </dsp:sp>
    <dsp:sp modelId="{EAFBF20B-BED2-6649-BACE-665518B9316C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“Children with unstable placements after 9 months in care were absent 38% more than children who found permanent placement within 45 days” (pp. 34)</a:t>
          </a:r>
        </a:p>
      </dsp:txBody>
      <dsp:txXfrm>
        <a:off x="6612466" y="93057"/>
        <a:ext cx="3005666" cy="1803399"/>
      </dsp:txXfrm>
    </dsp:sp>
    <dsp:sp modelId="{5D8F6F59-B1FB-234A-93D4-89677DC6AAD1}">
      <dsp:nvSpPr>
        <dsp:cNvPr id="0" name=""/>
        <dsp:cNvSpPr/>
      </dsp:nvSpPr>
      <dsp:spPr>
        <a:xfrm>
          <a:off x="0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Youth in foster care experience higher rates of suspension and expulsion</a:t>
          </a:r>
        </a:p>
      </dsp:txBody>
      <dsp:txXfrm>
        <a:off x="0" y="2197024"/>
        <a:ext cx="3005666" cy="1803399"/>
      </dsp:txXfrm>
    </dsp:sp>
    <dsp:sp modelId="{EBC2FD7A-D802-0E42-B9C7-EEB56F2A4C86}">
      <dsp:nvSpPr>
        <dsp:cNvPr id="0" name=""/>
        <dsp:cNvSpPr/>
      </dsp:nvSpPr>
      <dsp:spPr>
        <a:xfrm>
          <a:off x="3306233" y="2197024"/>
          <a:ext cx="3005666" cy="1803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Between 2.5 and 3.5 times more likely to receive Special Education Services</a:t>
          </a:r>
        </a:p>
      </dsp:txBody>
      <dsp:txXfrm>
        <a:off x="3306233" y="2197024"/>
        <a:ext cx="3005666" cy="1803399"/>
      </dsp:txXfrm>
    </dsp:sp>
    <dsp:sp modelId="{28189712-3D7C-DE4C-A20A-9E8B56FC34B6}">
      <dsp:nvSpPr>
        <dsp:cNvPr id="0" name=""/>
        <dsp:cNvSpPr/>
      </dsp:nvSpPr>
      <dsp:spPr>
        <a:xfrm>
          <a:off x="6612466" y="2197024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Sometimes not recognized for Special Education Services in a timely manner</a:t>
          </a:r>
        </a:p>
      </dsp:txBody>
      <dsp:txXfrm>
        <a:off x="6612466" y="2197024"/>
        <a:ext cx="3005666" cy="1803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8A0AF-93AB-8E4F-A1FA-D9F43BD31333}">
      <dsp:nvSpPr>
        <dsp:cNvPr id="0" name=""/>
        <dsp:cNvSpPr/>
      </dsp:nvSpPr>
      <dsp:spPr>
        <a:xfrm>
          <a:off x="0" y="12403"/>
          <a:ext cx="5072076" cy="74077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B -3  resources and comprehensive strategies that address maltreatment recurrence.</a:t>
          </a:r>
        </a:p>
      </dsp:txBody>
      <dsp:txXfrm>
        <a:off x="36162" y="48565"/>
        <a:ext cx="4999752" cy="668451"/>
      </dsp:txXfrm>
    </dsp:sp>
    <dsp:sp modelId="{7DB1FB5B-96DB-7245-851E-18C0E6DEB547}">
      <dsp:nvSpPr>
        <dsp:cNvPr id="0" name=""/>
        <dsp:cNvSpPr/>
      </dsp:nvSpPr>
      <dsp:spPr>
        <a:xfrm>
          <a:off x="0" y="943345"/>
          <a:ext cx="5072076" cy="56909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Culturally Responsive, Accessible Resources:</a:t>
          </a:r>
        </a:p>
      </dsp:txBody>
      <dsp:txXfrm>
        <a:off x="27781" y="971126"/>
        <a:ext cx="5016514" cy="513535"/>
      </dsp:txXfrm>
    </dsp:sp>
    <dsp:sp modelId="{0B39BF4D-7A7C-7F43-9F5C-BCB12F3EB891}">
      <dsp:nvSpPr>
        <dsp:cNvPr id="0" name=""/>
        <dsp:cNvSpPr/>
      </dsp:nvSpPr>
      <dsp:spPr>
        <a:xfrm>
          <a:off x="193144" y="1550514"/>
          <a:ext cx="3873240" cy="208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038" tIns="20320" rIns="113792" bIns="20320" numCol="1" spcCol="1270" anchor="t" anchorCtr="0">
          <a:noAutofit/>
        </a:bodyPr>
        <a:lstStyle/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Human Services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Education/Child  Development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Law Enforcement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Labor/Economic Opportunities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Immigration/naturalization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Mental and Behavioral Health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Medical Care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Faith Based Partnerships</a:t>
          </a:r>
        </a:p>
      </dsp:txBody>
      <dsp:txXfrm>
        <a:off x="193144" y="1550514"/>
        <a:ext cx="3873240" cy="2085525"/>
      </dsp:txXfrm>
    </dsp:sp>
    <dsp:sp modelId="{ACFBE9C8-425C-1241-A19B-51689B506280}">
      <dsp:nvSpPr>
        <dsp:cNvPr id="0" name=""/>
        <dsp:cNvSpPr/>
      </dsp:nvSpPr>
      <dsp:spPr>
        <a:xfrm>
          <a:off x="0" y="3788480"/>
          <a:ext cx="5072076" cy="6844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Economic Development </a:t>
          </a:r>
          <a:r>
            <a:rPr lang="en-US" sz="1600" kern="1200" dirty="0">
              <a:solidFill>
                <a:schemeClr val="tx1"/>
              </a:solidFill>
            </a:rPr>
            <a:t>to address double digit unemployment among African American Americans </a:t>
          </a:r>
        </a:p>
      </dsp:txBody>
      <dsp:txXfrm>
        <a:off x="33412" y="3821892"/>
        <a:ext cx="5005252" cy="617626"/>
      </dsp:txXfrm>
    </dsp:sp>
    <dsp:sp modelId="{056B2EFD-B2B8-8B4C-819D-56C6042445F4}">
      <dsp:nvSpPr>
        <dsp:cNvPr id="0" name=""/>
        <dsp:cNvSpPr/>
      </dsp:nvSpPr>
      <dsp:spPr>
        <a:xfrm>
          <a:off x="0" y="4660130"/>
          <a:ext cx="5072076" cy="6331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LIVING WAGES to address the working poor</a:t>
          </a:r>
        </a:p>
      </dsp:txBody>
      <dsp:txXfrm>
        <a:off x="30910" y="4691040"/>
        <a:ext cx="5010256" cy="571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F9D08-87BD-1849-97E0-B9FF2E445A4D}">
      <dsp:nvSpPr>
        <dsp:cNvPr id="0" name=""/>
        <dsp:cNvSpPr/>
      </dsp:nvSpPr>
      <dsp:spPr>
        <a:xfrm>
          <a:off x="0" y="6496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Community-based parent support…</a:t>
          </a:r>
        </a:p>
      </dsp:txBody>
      <dsp:txXfrm>
        <a:off x="43350" y="108316"/>
        <a:ext cx="2848014" cy="801330"/>
      </dsp:txXfrm>
    </dsp:sp>
    <dsp:sp modelId="{903B1A72-132F-8C4D-9C75-B8D76E616A38}">
      <dsp:nvSpPr>
        <dsp:cNvPr id="0" name=""/>
        <dsp:cNvSpPr/>
      </dsp:nvSpPr>
      <dsp:spPr>
        <a:xfrm>
          <a:off x="0" y="101923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871962"/>
                <a:satOff val="5188"/>
                <a:lumOff val="2091"/>
                <a:alphaOff val="0"/>
                <a:tint val="96000"/>
                <a:lumMod val="100000"/>
              </a:schemeClr>
            </a:gs>
            <a:gs pos="78000">
              <a:schemeClr val="accent5">
                <a:hueOff val="-871962"/>
                <a:satOff val="5188"/>
                <a:lumOff val="209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Health Care Access</a:t>
          </a:r>
        </a:p>
      </dsp:txBody>
      <dsp:txXfrm>
        <a:off x="43350" y="1062586"/>
        <a:ext cx="2848014" cy="801330"/>
      </dsp:txXfrm>
    </dsp:sp>
    <dsp:sp modelId="{E52D4C46-69FD-1447-902E-446C5E35E6F7}">
      <dsp:nvSpPr>
        <dsp:cNvPr id="0" name=""/>
        <dsp:cNvSpPr/>
      </dsp:nvSpPr>
      <dsp:spPr>
        <a:xfrm>
          <a:off x="0" y="197350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1743925"/>
                <a:satOff val="10375"/>
                <a:lumOff val="4183"/>
                <a:alphaOff val="0"/>
                <a:tint val="96000"/>
                <a:lumMod val="100000"/>
              </a:schemeClr>
            </a:gs>
            <a:gs pos="78000">
              <a:schemeClr val="accent5">
                <a:hueOff val="-1743925"/>
                <a:satOff val="10375"/>
                <a:lumOff val="418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Racial Equity</a:t>
          </a:r>
        </a:p>
      </dsp:txBody>
      <dsp:txXfrm>
        <a:off x="43350" y="2016856"/>
        <a:ext cx="2848014" cy="801330"/>
      </dsp:txXfrm>
    </dsp:sp>
    <dsp:sp modelId="{EA75AA6A-5EC2-A64C-965E-FA5B3E9073A2}">
      <dsp:nvSpPr>
        <dsp:cNvPr id="0" name=""/>
        <dsp:cNvSpPr/>
      </dsp:nvSpPr>
      <dsp:spPr>
        <a:xfrm>
          <a:off x="0" y="292777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2615887"/>
                <a:satOff val="15563"/>
                <a:lumOff val="6274"/>
                <a:alphaOff val="0"/>
                <a:tint val="96000"/>
                <a:lumMod val="100000"/>
              </a:schemeClr>
            </a:gs>
            <a:gs pos="78000">
              <a:schemeClr val="accent5">
                <a:hueOff val="-2615887"/>
                <a:satOff val="15563"/>
                <a:lumOff val="627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Affordable Housing</a:t>
          </a:r>
        </a:p>
      </dsp:txBody>
      <dsp:txXfrm>
        <a:off x="43350" y="2971126"/>
        <a:ext cx="2848014" cy="801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9A7A5-B892-2043-BAD9-1A9E741C5888}">
      <dsp:nvSpPr>
        <dsp:cNvPr id="0" name=""/>
        <dsp:cNvSpPr/>
      </dsp:nvSpPr>
      <dsp:spPr>
        <a:xfrm>
          <a:off x="2723366" y="50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Educational Advocacy and Mentoring…</a:t>
          </a:r>
        </a:p>
      </dsp:txBody>
      <dsp:txXfrm>
        <a:off x="3315942" y="508"/>
        <a:ext cx="1185151" cy="1955499"/>
      </dsp:txXfrm>
    </dsp:sp>
    <dsp:sp modelId="{EA6BD0CD-CB0D-1149-9EB3-03084DC2BFF9}">
      <dsp:nvSpPr>
        <dsp:cNvPr id="0" name=""/>
        <dsp:cNvSpPr/>
      </dsp:nvSpPr>
      <dsp:spPr>
        <a:xfrm rot="5400000">
          <a:off x="4509506" y="178664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142942"/>
            <a:satOff val="-10715"/>
            <a:lumOff val="109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1/3 of children in care ages 6-10 missed 10+ days in school</a:t>
          </a:r>
        </a:p>
      </dsp:txBody>
      <dsp:txXfrm rot="-5400000">
        <a:off x="4924309" y="2379224"/>
        <a:ext cx="1955499" cy="1185151"/>
      </dsp:txXfrm>
    </dsp:sp>
    <dsp:sp modelId="{EFAB8373-0DD5-5E40-8EDD-C51A14A27440}">
      <dsp:nvSpPr>
        <dsp:cNvPr id="0" name=""/>
        <dsp:cNvSpPr/>
      </dsp:nvSpPr>
      <dsp:spPr>
        <a:xfrm rot="10800000">
          <a:off x="2723366" y="357278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285884"/>
            <a:satOff val="-21431"/>
            <a:lumOff val="219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50%+ ages 11-17 missed 10+ days in school</a:t>
          </a:r>
        </a:p>
      </dsp:txBody>
      <dsp:txXfrm rot="10800000">
        <a:off x="3315941" y="3987591"/>
        <a:ext cx="1185151" cy="1955499"/>
      </dsp:txXfrm>
    </dsp:sp>
    <dsp:sp modelId="{BE51B8F8-BFAC-024D-B618-9D3DBB252AE7}">
      <dsp:nvSpPr>
        <dsp:cNvPr id="0" name=""/>
        <dsp:cNvSpPr/>
      </dsp:nvSpPr>
      <dsp:spPr>
        <a:xfrm rot="16200000">
          <a:off x="937226" y="178664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428826"/>
            <a:satOff val="-32146"/>
            <a:lumOff val="328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1/3 of children in care ages 3-5 – evidence of a developmental delay</a:t>
          </a:r>
        </a:p>
      </dsp:txBody>
      <dsp:txXfrm rot="5400000">
        <a:off x="937226" y="2379223"/>
        <a:ext cx="1955499" cy="1185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0.07284</cdr:x>
      <cdr:y>0.88469</cdr:y>
    </cdr:from>
    <cdr:to>
      <cdr:x>0.17366</cdr:x>
      <cdr:y>0.94233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12843A5-2DA6-9D46-8F91-7488E4FC69A0}"/>
            </a:ext>
          </a:extLst>
        </cdr:cNvPr>
        <cdr:cNvSpPr txBox="1"/>
      </cdr:nvSpPr>
      <cdr:spPr>
        <a:xfrm xmlns:a="http://schemas.openxmlformats.org/drawingml/2006/main">
          <a:off x="646294" y="4245438"/>
          <a:ext cx="894554" cy="276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Champaign</a:t>
          </a:r>
        </a:p>
      </cdr:txBody>
    </cdr:sp>
  </cdr:relSizeAnchor>
  <cdr:relSizeAnchor xmlns:cdr="http://schemas.openxmlformats.org/drawingml/2006/chartDrawing">
    <cdr:from>
      <cdr:x>0.20238</cdr:x>
      <cdr:y>0.88204</cdr:y>
    </cdr:from>
    <cdr:to>
      <cdr:x>0.28039</cdr:x>
      <cdr:y>0.93119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1795644" y="4232721"/>
          <a:ext cx="69215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Coles</a:t>
          </a:r>
        </a:p>
      </cdr:txBody>
    </cdr:sp>
  </cdr:relSizeAnchor>
  <cdr:relSizeAnchor xmlns:cdr="http://schemas.openxmlformats.org/drawingml/2006/chartDrawing">
    <cdr:from>
      <cdr:x>0.55235</cdr:x>
      <cdr:y>0.88393</cdr:y>
    </cdr:from>
    <cdr:to>
      <cdr:x>0.62821</cdr:x>
      <cdr:y>0.93308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4900794" y="4241791"/>
          <a:ext cx="673100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Peoria</a:t>
          </a:r>
        </a:p>
      </cdr:txBody>
    </cdr:sp>
  </cdr:relSizeAnchor>
  <cdr:relSizeAnchor xmlns:cdr="http://schemas.openxmlformats.org/drawingml/2006/chartDrawing">
    <cdr:from>
      <cdr:x>0.43641</cdr:x>
      <cdr:y>0.88393</cdr:y>
    </cdr:from>
    <cdr:to>
      <cdr:x>0.51156</cdr:x>
      <cdr:y>0.93308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3872093" y="4241791"/>
          <a:ext cx="666751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McLean</a:t>
          </a:r>
        </a:p>
      </cdr:txBody>
    </cdr:sp>
  </cdr:relSizeAnchor>
  <cdr:relSizeAnchor xmlns:cdr="http://schemas.openxmlformats.org/drawingml/2006/chartDrawing">
    <cdr:from>
      <cdr:x>0.31832</cdr:x>
      <cdr:y>0.88204</cdr:y>
    </cdr:from>
    <cdr:to>
      <cdr:x>0.39419</cdr:x>
      <cdr:y>0.93119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2824344" y="4232721"/>
          <a:ext cx="67310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Macon</a:t>
          </a:r>
        </a:p>
      </cdr:txBody>
    </cdr:sp>
  </cdr:relSizeAnchor>
  <cdr:relSizeAnchor xmlns:cdr="http://schemas.openxmlformats.org/drawingml/2006/chartDrawing">
    <cdr:from>
      <cdr:x>0.89373</cdr:x>
      <cdr:y>0.88583</cdr:y>
    </cdr:from>
    <cdr:to>
      <cdr:x>0.99035</cdr:x>
      <cdr:y>0.93497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7929744" y="4250909"/>
          <a:ext cx="857250" cy="235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Vermillion</a:t>
          </a:r>
        </a:p>
      </cdr:txBody>
    </cdr:sp>
  </cdr:relSizeAnchor>
  <cdr:relSizeAnchor xmlns:cdr="http://schemas.openxmlformats.org/drawingml/2006/chartDrawing">
    <cdr:from>
      <cdr:x>0.65684</cdr:x>
      <cdr:y>0.88582</cdr:y>
    </cdr:from>
    <cdr:to>
      <cdr:x>0.75704</cdr:x>
      <cdr:y>0.93497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5827894" y="4250861"/>
          <a:ext cx="889000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Rock Island</a:t>
          </a:r>
        </a:p>
      </cdr:txBody>
    </cdr:sp>
  </cdr:relSizeAnchor>
  <cdr:relSizeAnchor xmlns:cdr="http://schemas.openxmlformats.org/drawingml/2006/chartDrawing">
    <cdr:from>
      <cdr:x>0.77851</cdr:x>
      <cdr:y>0.88771</cdr:y>
    </cdr:from>
    <cdr:to>
      <cdr:x>0.87155</cdr:x>
      <cdr:y>0.93686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5312EAFA-0CB9-6B4A-947B-661EA6A87F93}"/>
            </a:ext>
          </a:extLst>
        </cdr:cNvPr>
        <cdr:cNvSpPr txBox="1"/>
      </cdr:nvSpPr>
      <cdr:spPr>
        <a:xfrm xmlns:a="http://schemas.openxmlformats.org/drawingml/2006/main">
          <a:off x="6907394" y="4259930"/>
          <a:ext cx="82550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Sangamon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0.88242</cdr:x>
      <cdr:y>0.85705</cdr:y>
    </cdr:from>
    <cdr:to>
      <cdr:x>0.99071</cdr:x>
      <cdr:y>0.91387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70B021-29C1-8247-A34F-04033F9D1D83}"/>
            </a:ext>
          </a:extLst>
        </cdr:cNvPr>
        <cdr:cNvSpPr txBox="1"/>
      </cdr:nvSpPr>
      <cdr:spPr>
        <a:xfrm xmlns:a="http://schemas.openxmlformats.org/drawingml/2006/main">
          <a:off x="4367264" y="2810829"/>
          <a:ext cx="535944" cy="186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0.63206</cdr:x>
      <cdr:y>0.85841</cdr:y>
    </cdr:from>
    <cdr:to>
      <cdr:x>0.75578</cdr:x>
      <cdr:y>0.91187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744A155-D5FE-7E4F-A406-B3B12369F5C8}"/>
            </a:ext>
          </a:extLst>
        </cdr:cNvPr>
        <cdr:cNvSpPr txBox="1"/>
      </cdr:nvSpPr>
      <cdr:spPr>
        <a:xfrm xmlns:a="http://schemas.openxmlformats.org/drawingml/2006/main">
          <a:off x="3128181" y="2815290"/>
          <a:ext cx="612320" cy="175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0.53492</cdr:x>
      <cdr:y>0.8634</cdr:y>
    </cdr:from>
    <cdr:to>
      <cdr:x>0.62075</cdr:x>
      <cdr:y>0.90596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5690BE1-913B-714D-8851-050A2EBE6729}"/>
            </a:ext>
          </a:extLst>
        </cdr:cNvPr>
        <cdr:cNvSpPr txBox="1"/>
      </cdr:nvSpPr>
      <cdr:spPr>
        <a:xfrm xmlns:a="http://schemas.openxmlformats.org/drawingml/2006/main">
          <a:off x="2647399" y="2831652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0.41542</cdr:x>
      <cdr:y>0.86456</cdr:y>
    </cdr:from>
    <cdr:to>
      <cdr:x>0.50125</cdr:x>
      <cdr:y>0.90712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D1B5026-7C4B-A94D-97A9-E97A670C28FC}"/>
            </a:ext>
          </a:extLst>
        </cdr:cNvPr>
        <cdr:cNvSpPr txBox="1"/>
      </cdr:nvSpPr>
      <cdr:spPr>
        <a:xfrm xmlns:a="http://schemas.openxmlformats.org/drawingml/2006/main">
          <a:off x="2055976" y="2835476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McLean</a:t>
          </a:r>
        </a:p>
      </cdr:txBody>
    </cdr:sp>
  </cdr:relSizeAnchor>
  <cdr:relSizeAnchor xmlns:cdr="http://schemas.openxmlformats.org/drawingml/2006/chartDrawing">
    <cdr:from>
      <cdr:x>0.29603</cdr:x>
      <cdr:y>0.86128</cdr:y>
    </cdr:from>
    <cdr:to>
      <cdr:x>0.38186</cdr:x>
      <cdr:y>0.90384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2AA8CC1-0061-5341-B220-6CC2238FA6A0}"/>
            </a:ext>
          </a:extLst>
        </cdr:cNvPr>
        <cdr:cNvSpPr txBox="1"/>
      </cdr:nvSpPr>
      <cdr:spPr>
        <a:xfrm xmlns:a="http://schemas.openxmlformats.org/drawingml/2006/main">
          <a:off x="1465092" y="2824703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0.18142</cdr:x>
      <cdr:y>0.85964</cdr:y>
    </cdr:from>
    <cdr:to>
      <cdr:x>0.26725</cdr:x>
      <cdr:y>0.9022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5DFAEC7-2854-1343-ADDF-9CD36A5BFCA3}"/>
            </a:ext>
          </a:extLst>
        </cdr:cNvPr>
        <cdr:cNvSpPr txBox="1"/>
      </cdr:nvSpPr>
      <cdr:spPr>
        <a:xfrm xmlns:a="http://schemas.openxmlformats.org/drawingml/2006/main">
          <a:off x="897873" y="2819334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0.03389</cdr:x>
      <cdr:y>0.85726</cdr:y>
    </cdr:from>
    <cdr:to>
      <cdr:x>0.15239</cdr:x>
      <cdr:y>0.90586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AA11B86-4ED7-DA49-8498-A6F7FB9BCD6D}"/>
            </a:ext>
          </a:extLst>
        </cdr:cNvPr>
        <cdr:cNvSpPr txBox="1"/>
      </cdr:nvSpPr>
      <cdr:spPr>
        <a:xfrm xmlns:a="http://schemas.openxmlformats.org/drawingml/2006/main">
          <a:off x="282581" y="4174609"/>
          <a:ext cx="988149" cy="236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Champaign</a:t>
          </a:r>
        </a:p>
      </cdr:txBody>
    </cdr:sp>
  </cdr:relSizeAnchor>
  <cdr:relSizeAnchor xmlns:cdr="http://schemas.openxmlformats.org/drawingml/2006/chartDrawing">
    <cdr:from>
      <cdr:x>0.76329</cdr:x>
      <cdr:y>0.85716</cdr:y>
    </cdr:from>
    <cdr:to>
      <cdr:x>0.87656</cdr:x>
      <cdr:y>0.90786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305E0F49-3DFE-EC48-A608-2D3788CE7EAD}"/>
            </a:ext>
          </a:extLst>
        </cdr:cNvPr>
        <cdr:cNvSpPr txBox="1"/>
      </cdr:nvSpPr>
      <cdr:spPr>
        <a:xfrm xmlns:a="http://schemas.openxmlformats.org/drawingml/2006/main">
          <a:off x="3777676" y="2811200"/>
          <a:ext cx="560601" cy="166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0.89866</cdr:x>
      <cdr:y>0.87602</cdr:y>
    </cdr:from>
    <cdr:to>
      <cdr:x>1</cdr:x>
      <cdr:y>0.91835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70B021-29C1-8247-A34F-04033F9D1D83}"/>
            </a:ext>
          </a:extLst>
        </cdr:cNvPr>
        <cdr:cNvSpPr txBox="1"/>
      </cdr:nvSpPr>
      <cdr:spPr>
        <a:xfrm xmlns:a="http://schemas.openxmlformats.org/drawingml/2006/main">
          <a:off x="4794880" y="2879525"/>
          <a:ext cx="540731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0.64133</cdr:x>
      <cdr:y>0.87904</cdr:y>
    </cdr:from>
    <cdr:to>
      <cdr:x>0.76802</cdr:x>
      <cdr:y>0.92136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744A155-D5FE-7E4F-A406-B3B12369F5C8}"/>
            </a:ext>
          </a:extLst>
        </cdr:cNvPr>
        <cdr:cNvSpPr txBox="1"/>
      </cdr:nvSpPr>
      <cdr:spPr>
        <a:xfrm xmlns:a="http://schemas.openxmlformats.org/drawingml/2006/main">
          <a:off x="3421888" y="2889438"/>
          <a:ext cx="675942" cy="139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0.54241</cdr:x>
      <cdr:y>0.87305</cdr:y>
    </cdr:from>
    <cdr:to>
      <cdr:x>0.62844</cdr:x>
      <cdr:y>0.9248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5690BE1-913B-714D-8851-050A2EBE6729}"/>
            </a:ext>
          </a:extLst>
        </cdr:cNvPr>
        <cdr:cNvSpPr txBox="1"/>
      </cdr:nvSpPr>
      <cdr:spPr>
        <a:xfrm xmlns:a="http://schemas.openxmlformats.org/drawingml/2006/main">
          <a:off x="2894093" y="2869757"/>
          <a:ext cx="459023" cy="17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0.42558</cdr:x>
      <cdr:y>0.8752</cdr:y>
    </cdr:from>
    <cdr:to>
      <cdr:x>0.5116</cdr:x>
      <cdr:y>0.91753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D1B5026-7C4B-A94D-97A9-E97A670C28FC}"/>
            </a:ext>
          </a:extLst>
        </cdr:cNvPr>
        <cdr:cNvSpPr txBox="1"/>
      </cdr:nvSpPr>
      <cdr:spPr>
        <a:xfrm xmlns:a="http://schemas.openxmlformats.org/drawingml/2006/main">
          <a:off x="2270740" y="2876816"/>
          <a:ext cx="458969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McLean</a:t>
          </a:r>
        </a:p>
      </cdr:txBody>
    </cdr:sp>
  </cdr:relSizeAnchor>
  <cdr:relSizeAnchor xmlns:cdr="http://schemas.openxmlformats.org/drawingml/2006/chartDrawing">
    <cdr:from>
      <cdr:x>0.30387</cdr:x>
      <cdr:y>0.87693</cdr:y>
    </cdr:from>
    <cdr:to>
      <cdr:x>0.3899</cdr:x>
      <cdr:y>0.91925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2AA8CC1-0061-5341-B220-6CC2238FA6A0}"/>
            </a:ext>
          </a:extLst>
        </cdr:cNvPr>
        <cdr:cNvSpPr txBox="1"/>
      </cdr:nvSpPr>
      <cdr:spPr>
        <a:xfrm xmlns:a="http://schemas.openxmlformats.org/drawingml/2006/main">
          <a:off x="1621341" y="2882511"/>
          <a:ext cx="459023" cy="139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0.18929</cdr:x>
      <cdr:y>0.87269</cdr:y>
    </cdr:from>
    <cdr:to>
      <cdr:x>0.27532</cdr:x>
      <cdr:y>0.92646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5DFAEC7-2854-1343-ADDF-9CD36A5BFCA3}"/>
            </a:ext>
          </a:extLst>
        </cdr:cNvPr>
        <cdr:cNvSpPr txBox="1"/>
      </cdr:nvSpPr>
      <cdr:spPr>
        <a:xfrm xmlns:a="http://schemas.openxmlformats.org/drawingml/2006/main">
          <a:off x="1009960" y="2868576"/>
          <a:ext cx="459023" cy="176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0.05437</cdr:x>
      <cdr:y>0.86962</cdr:y>
    </cdr:from>
    <cdr:to>
      <cdr:x>0.16681</cdr:x>
      <cdr:y>0.92149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AA11B86-4ED7-DA49-8498-A6F7FB9BCD6D}"/>
            </a:ext>
          </a:extLst>
        </cdr:cNvPr>
        <cdr:cNvSpPr txBox="1"/>
      </cdr:nvSpPr>
      <cdr:spPr>
        <a:xfrm xmlns:a="http://schemas.openxmlformats.org/drawingml/2006/main">
          <a:off x="290103" y="2858476"/>
          <a:ext cx="599954" cy="170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Champaign</a:t>
          </a:r>
        </a:p>
      </cdr:txBody>
    </cdr:sp>
  </cdr:relSizeAnchor>
  <cdr:relSizeAnchor xmlns:cdr="http://schemas.openxmlformats.org/drawingml/2006/chartDrawing">
    <cdr:from>
      <cdr:x>0.77113</cdr:x>
      <cdr:y>0.87581</cdr:y>
    </cdr:from>
    <cdr:to>
      <cdr:x>0.87819</cdr:x>
      <cdr:y>0.91814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305E0F49-3DFE-EC48-A608-2D3788CE7EAD}"/>
            </a:ext>
          </a:extLst>
        </cdr:cNvPr>
        <cdr:cNvSpPr txBox="1"/>
      </cdr:nvSpPr>
      <cdr:spPr>
        <a:xfrm xmlns:a="http://schemas.openxmlformats.org/drawingml/2006/main">
          <a:off x="4114449" y="2878821"/>
          <a:ext cx="571209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0.16753</cdr:x>
      <cdr:y>0.86865</cdr:y>
    </cdr:from>
    <cdr:to>
      <cdr:x>0.32163</cdr:x>
      <cdr:y>0.92549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6E7BB44-F302-DE4E-91B5-DE7DC04DF1CF}"/>
            </a:ext>
          </a:extLst>
        </cdr:cNvPr>
        <cdr:cNvSpPr txBox="1"/>
      </cdr:nvSpPr>
      <cdr:spPr>
        <a:xfrm xmlns:a="http://schemas.openxmlformats.org/drawingml/2006/main">
          <a:off x="1421967" y="347656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300" dirty="0"/>
            <a:t>Black</a:t>
          </a:r>
        </a:p>
      </cdr:txBody>
    </cdr:sp>
  </cdr:relSizeAnchor>
  <cdr:relSizeAnchor xmlns:cdr="http://schemas.openxmlformats.org/drawingml/2006/chartDrawing">
    <cdr:from>
      <cdr:x>0.4571</cdr:x>
      <cdr:y>0.8652</cdr:y>
    </cdr:from>
    <cdr:to>
      <cdr:x>0.6112</cdr:x>
      <cdr:y>0.92203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683B026-31A2-BA47-B99A-06B1A7937FD3}"/>
            </a:ext>
          </a:extLst>
        </cdr:cNvPr>
        <cdr:cNvSpPr txBox="1"/>
      </cdr:nvSpPr>
      <cdr:spPr>
        <a:xfrm xmlns:a="http://schemas.openxmlformats.org/drawingml/2006/main">
          <a:off x="3879755" y="346274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/>
            <a:t>White</a:t>
          </a:r>
        </a:p>
      </cdr:txBody>
    </cdr:sp>
  </cdr:relSizeAnchor>
  <cdr:relSizeAnchor xmlns:cdr="http://schemas.openxmlformats.org/drawingml/2006/chartDrawing">
    <cdr:from>
      <cdr:x>0.75859</cdr:x>
      <cdr:y>0.8652</cdr:y>
    </cdr:from>
    <cdr:to>
      <cdr:x>0.91268</cdr:x>
      <cdr:y>0.92203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C7EE1C0-23C4-0243-B572-1D64B8B1B369}"/>
            </a:ext>
          </a:extLst>
        </cdr:cNvPr>
        <cdr:cNvSpPr txBox="1"/>
      </cdr:nvSpPr>
      <cdr:spPr>
        <a:xfrm xmlns:a="http://schemas.openxmlformats.org/drawingml/2006/main">
          <a:off x="6438710" y="346274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 dirty="0"/>
            <a:t>Hispanic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0.04765</cdr:x>
      <cdr:y>0.82709</cdr:y>
    </cdr:from>
    <cdr:to>
      <cdr:x>0.1688</cdr:x>
      <cdr:y>0.90892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67943BE7-E7C9-B5D7-CED1-C6167BEF73A2}"/>
            </a:ext>
          </a:extLst>
        </cdr:cNvPr>
        <cdr:cNvSpPr txBox="1"/>
      </cdr:nvSpPr>
      <cdr:spPr>
        <a:xfrm xmlns:a="http://schemas.openxmlformats.org/drawingml/2006/main">
          <a:off x="315843" y="3930937"/>
          <a:ext cx="803143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0.16278</cdr:x>
      <cdr:y>0.82928</cdr:y>
    </cdr:from>
    <cdr:to>
      <cdr:x>0.2587</cdr:x>
      <cdr:y>0.90369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F7BFCBA0-120A-3EEF-CC16-B7FB876C7BA7}"/>
            </a:ext>
          </a:extLst>
        </cdr:cNvPr>
        <cdr:cNvSpPr txBox="1"/>
      </cdr:nvSpPr>
      <cdr:spPr>
        <a:xfrm xmlns:a="http://schemas.openxmlformats.org/drawingml/2006/main">
          <a:off x="1079085" y="3941358"/>
          <a:ext cx="635809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0.66855</cdr:x>
      <cdr:y>0.82976</cdr:y>
    </cdr:from>
    <cdr:to>
      <cdr:x>0.75311</cdr:x>
      <cdr:y>0.90195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37B16253-B1AA-5F6B-F8D2-03E266345EB6}"/>
            </a:ext>
          </a:extLst>
        </cdr:cNvPr>
        <cdr:cNvSpPr txBox="1"/>
      </cdr:nvSpPr>
      <cdr:spPr>
        <a:xfrm xmlns:a="http://schemas.openxmlformats.org/drawingml/2006/main">
          <a:off x="4431826" y="3943626"/>
          <a:ext cx="560561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0.57169</cdr:x>
      <cdr:y>0.83228</cdr:y>
    </cdr:from>
    <cdr:to>
      <cdr:x>0.64574</cdr:x>
      <cdr:y>0.8758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BDE556CD-C501-3DD7-11E9-366F81B620DD}"/>
            </a:ext>
          </a:extLst>
        </cdr:cNvPr>
        <cdr:cNvSpPr txBox="1"/>
      </cdr:nvSpPr>
      <cdr:spPr>
        <a:xfrm xmlns:a="http://schemas.openxmlformats.org/drawingml/2006/main">
          <a:off x="3789755" y="3955607"/>
          <a:ext cx="490853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0.46425</cdr:x>
      <cdr:y>0.83054</cdr:y>
    </cdr:from>
    <cdr:to>
      <cdr:x>0.5546</cdr:x>
      <cdr:y>0.90369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966ECA90-5174-F450-4C61-A0FD1F267821}"/>
            </a:ext>
          </a:extLst>
        </cdr:cNvPr>
        <cdr:cNvSpPr txBox="1"/>
      </cdr:nvSpPr>
      <cdr:spPr>
        <a:xfrm xmlns:a="http://schemas.openxmlformats.org/drawingml/2006/main">
          <a:off x="3077500" y="3947324"/>
          <a:ext cx="598923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0.35927</cdr:x>
      <cdr:y>0.82754</cdr:y>
    </cdr:from>
    <cdr:to>
      <cdr:x>0.45721</cdr:x>
      <cdr:y>0.90543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D721615D-76FB-E8FF-96BC-94EF87581FAE}"/>
            </a:ext>
          </a:extLst>
        </cdr:cNvPr>
        <cdr:cNvSpPr txBox="1"/>
      </cdr:nvSpPr>
      <cdr:spPr>
        <a:xfrm xmlns:a="http://schemas.openxmlformats.org/drawingml/2006/main">
          <a:off x="2381599" y="3933075"/>
          <a:ext cx="649259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0.26086</cdr:x>
      <cdr:y>0.83103</cdr:y>
    </cdr:from>
    <cdr:to>
      <cdr:x>0.35858</cdr:x>
      <cdr:y>0.90892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AD974C0E-9248-5135-FAE8-F2F6245100E0}"/>
            </a:ext>
          </a:extLst>
        </cdr:cNvPr>
        <cdr:cNvSpPr txBox="1"/>
      </cdr:nvSpPr>
      <cdr:spPr>
        <a:xfrm xmlns:a="http://schemas.openxmlformats.org/drawingml/2006/main">
          <a:off x="1729229" y="3949640"/>
          <a:ext cx="647783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0.85911</cdr:x>
      <cdr:y>0.82453</cdr:y>
    </cdr:from>
    <cdr:to>
      <cdr:x>0.96411</cdr:x>
      <cdr:y>0.89149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F799E5FB-B25C-D3C7-24C3-4CB73282E6D4}"/>
            </a:ext>
          </a:extLst>
        </cdr:cNvPr>
        <cdr:cNvSpPr txBox="1"/>
      </cdr:nvSpPr>
      <cdr:spPr>
        <a:xfrm xmlns:a="http://schemas.openxmlformats.org/drawingml/2006/main">
          <a:off x="5695044" y="3918778"/>
          <a:ext cx="696071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0.77227</cdr:x>
      <cdr:y>0.83325</cdr:y>
    </cdr:from>
    <cdr:to>
      <cdr:x>0.85549</cdr:x>
      <cdr:y>0.87929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FAC0E682-0A56-F5E7-5301-E54CA08B6B93}"/>
            </a:ext>
          </a:extLst>
        </cdr:cNvPr>
        <cdr:cNvSpPr txBox="1"/>
      </cdr:nvSpPr>
      <cdr:spPr>
        <a:xfrm xmlns:a="http://schemas.openxmlformats.org/drawingml/2006/main">
          <a:off x="5119388" y="3960192"/>
          <a:ext cx="551673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0.06661</cdr:x>
      <cdr:y>0.84363</cdr:y>
    </cdr:from>
    <cdr:to>
      <cdr:x>0.18816</cdr:x>
      <cdr:y>0.92571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7943BE7-E7C9-B5D7-CED1-C6167BEF73A2}"/>
            </a:ext>
          </a:extLst>
        </cdr:cNvPr>
        <cdr:cNvSpPr txBox="1"/>
      </cdr:nvSpPr>
      <cdr:spPr>
        <a:xfrm xmlns:a="http://schemas.openxmlformats.org/drawingml/2006/main">
          <a:off x="440083" y="3997198"/>
          <a:ext cx="803143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0.18212</cdr:x>
      <cdr:y>0.84583</cdr:y>
    </cdr:from>
    <cdr:to>
      <cdr:x>0.27835</cdr:x>
      <cdr:y>0.92047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7BFCBA0-120A-3EEF-CC16-B7FB876C7BA7}"/>
            </a:ext>
          </a:extLst>
        </cdr:cNvPr>
        <cdr:cNvSpPr txBox="1"/>
      </cdr:nvSpPr>
      <cdr:spPr>
        <a:xfrm xmlns:a="http://schemas.openxmlformats.org/drawingml/2006/main">
          <a:off x="1203325" y="4007619"/>
          <a:ext cx="635809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0.68956</cdr:x>
      <cdr:y>0.84631</cdr:y>
    </cdr:from>
    <cdr:to>
      <cdr:x>0.7744</cdr:x>
      <cdr:y>0.91872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7B16253-B1AA-5F6B-F8D2-03E266345EB6}"/>
            </a:ext>
          </a:extLst>
        </cdr:cNvPr>
        <cdr:cNvSpPr txBox="1"/>
      </cdr:nvSpPr>
      <cdr:spPr>
        <a:xfrm xmlns:a="http://schemas.openxmlformats.org/drawingml/2006/main">
          <a:off x="4556066" y="4009887"/>
          <a:ext cx="560561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0.59238</cdr:x>
      <cdr:y>0.84884</cdr:y>
    </cdr:from>
    <cdr:to>
      <cdr:x>0.66667</cdr:x>
      <cdr:y>0.8925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DE556CD-C501-3DD7-11E9-366F81B620DD}"/>
            </a:ext>
          </a:extLst>
        </cdr:cNvPr>
        <cdr:cNvSpPr txBox="1"/>
      </cdr:nvSpPr>
      <cdr:spPr>
        <a:xfrm xmlns:a="http://schemas.openxmlformats.org/drawingml/2006/main">
          <a:off x="3913995" y="4021868"/>
          <a:ext cx="490853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0.48458</cdr:x>
      <cdr:y>0.84709</cdr:y>
    </cdr:from>
    <cdr:to>
      <cdr:x>0.57523</cdr:x>
      <cdr:y>0.92047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966ECA90-5174-F450-4C61-A0FD1F267821}"/>
            </a:ext>
          </a:extLst>
        </cdr:cNvPr>
        <cdr:cNvSpPr txBox="1"/>
      </cdr:nvSpPr>
      <cdr:spPr>
        <a:xfrm xmlns:a="http://schemas.openxmlformats.org/drawingml/2006/main">
          <a:off x="3201740" y="4013585"/>
          <a:ext cx="598923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0.37926</cdr:x>
      <cdr:y>0.84408</cdr:y>
    </cdr:from>
    <cdr:to>
      <cdr:x>0.47752</cdr:x>
      <cdr:y>0.92222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D721615D-76FB-E8FF-96BC-94EF87581FAE}"/>
            </a:ext>
          </a:extLst>
        </cdr:cNvPr>
        <cdr:cNvSpPr txBox="1"/>
      </cdr:nvSpPr>
      <cdr:spPr>
        <a:xfrm xmlns:a="http://schemas.openxmlformats.org/drawingml/2006/main">
          <a:off x="2505839" y="3999336"/>
          <a:ext cx="649259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0.28052</cdr:x>
      <cdr:y>0.84758</cdr:y>
    </cdr:from>
    <cdr:to>
      <cdr:x>0.37856</cdr:x>
      <cdr:y>0.92571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AD974C0E-9248-5135-FAE8-F2F6245100E0}"/>
            </a:ext>
          </a:extLst>
        </cdr:cNvPr>
        <cdr:cNvSpPr txBox="1"/>
      </cdr:nvSpPr>
      <cdr:spPr>
        <a:xfrm xmlns:a="http://schemas.openxmlformats.org/drawingml/2006/main">
          <a:off x="1853469" y="4015901"/>
          <a:ext cx="647783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0.88075</cdr:x>
      <cdr:y>0.84107</cdr:y>
    </cdr:from>
    <cdr:to>
      <cdr:x>0.9861</cdr:x>
      <cdr:y>0.90823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F799E5FB-B25C-D3C7-24C3-4CB73282E6D4}"/>
            </a:ext>
          </a:extLst>
        </cdr:cNvPr>
        <cdr:cNvSpPr txBox="1"/>
      </cdr:nvSpPr>
      <cdr:spPr>
        <a:xfrm xmlns:a="http://schemas.openxmlformats.org/drawingml/2006/main">
          <a:off x="5819284" y="3985039"/>
          <a:ext cx="696071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0.79362</cdr:x>
      <cdr:y>0.84981</cdr:y>
    </cdr:from>
    <cdr:to>
      <cdr:x>0.87712</cdr:x>
      <cdr:y>0.89599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FAC0E682-0A56-F5E7-5301-E54CA08B6B93}"/>
            </a:ext>
          </a:extLst>
        </cdr:cNvPr>
        <cdr:cNvSpPr txBox="1"/>
      </cdr:nvSpPr>
      <cdr:spPr>
        <a:xfrm xmlns:a="http://schemas.openxmlformats.org/drawingml/2006/main">
          <a:off x="5243628" y="4026453"/>
          <a:ext cx="551673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0.87862</cdr:x>
      <cdr:y>0.8697</cdr:y>
    </cdr:from>
    <cdr:to>
      <cdr:x>1</cdr:x>
      <cdr:y>0.91146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5964206" y="4214994"/>
          <a:ext cx="82397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Vermillion</a:t>
          </a:r>
        </a:p>
      </cdr:txBody>
    </cdr:sp>
  </cdr:relSizeAnchor>
  <cdr:relSizeAnchor xmlns:cdr="http://schemas.openxmlformats.org/drawingml/2006/chartDrawing">
    <cdr:from>
      <cdr:x>0.63946</cdr:x>
      <cdr:y>0.86921</cdr:y>
    </cdr:from>
    <cdr:to>
      <cdr:x>0.76833</cdr:x>
      <cdr:y>0.91097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4340789" y="4212579"/>
          <a:ext cx="87475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Rock</a:t>
          </a:r>
          <a:r>
            <a:rPr lang="en-US" sz="1100" baseline="0"/>
            <a:t> Island</a:t>
          </a:r>
          <a:endParaRPr lang="en-US" sz="1100"/>
        </a:p>
      </cdr:txBody>
    </cdr:sp>
  </cdr:relSizeAnchor>
  <cdr:relSizeAnchor xmlns:cdr="http://schemas.openxmlformats.org/drawingml/2006/chartDrawing">
    <cdr:from>
      <cdr:x>0.54377</cdr:x>
      <cdr:y>0.86736</cdr:y>
    </cdr:from>
    <cdr:to>
      <cdr:x>0.62996</cdr:x>
      <cdr:y>0.90911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3691217" y="4203643"/>
          <a:ext cx="585049" cy="202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Peoria</a:t>
          </a:r>
        </a:p>
      </cdr:txBody>
    </cdr:sp>
  </cdr:relSizeAnchor>
  <cdr:relSizeAnchor xmlns:cdr="http://schemas.openxmlformats.org/drawingml/2006/chartDrawing">
    <cdr:from>
      <cdr:x>0.41738</cdr:x>
      <cdr:y>0.86662</cdr:y>
    </cdr:from>
    <cdr:to>
      <cdr:x>0.51702</cdr:x>
      <cdr:y>0.90838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2833231" y="4200053"/>
          <a:ext cx="676421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McLean</a:t>
          </a:r>
        </a:p>
      </cdr:txBody>
    </cdr:sp>
  </cdr:relSizeAnchor>
  <cdr:relSizeAnchor xmlns:cdr="http://schemas.openxmlformats.org/drawingml/2006/chartDrawing">
    <cdr:from>
      <cdr:x>0.30267</cdr:x>
      <cdr:y>0.86803</cdr:y>
    </cdr:from>
    <cdr:to>
      <cdr:x>0.39376</cdr:x>
      <cdr:y>0.90979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2054579" y="4206887"/>
          <a:ext cx="618341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Macon</a:t>
          </a:r>
        </a:p>
      </cdr:txBody>
    </cdr:sp>
  </cdr:relSizeAnchor>
  <cdr:relSizeAnchor xmlns:cdr="http://schemas.openxmlformats.org/drawingml/2006/chartDrawing">
    <cdr:from>
      <cdr:x>0.19051</cdr:x>
      <cdr:y>0.86824</cdr:y>
    </cdr:from>
    <cdr:to>
      <cdr:x>0.26858</cdr:x>
      <cdr:y>0.90999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1293224" y="4207908"/>
          <a:ext cx="529972" cy="202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Coles</a:t>
          </a:r>
        </a:p>
      </cdr:txBody>
    </cdr:sp>
  </cdr:relSizeAnchor>
  <cdr:relSizeAnchor xmlns:cdr="http://schemas.openxmlformats.org/drawingml/2006/chartDrawing">
    <cdr:from>
      <cdr:x>0.0481</cdr:x>
      <cdr:y>0.8675</cdr:y>
    </cdr:from>
    <cdr:to>
      <cdr:x>0.1788</cdr:x>
      <cdr:y>0.90926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326499" y="4204317"/>
          <a:ext cx="887202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Champaign</a:t>
          </a:r>
        </a:p>
      </cdr:txBody>
    </cdr:sp>
  </cdr:relSizeAnchor>
  <cdr:relSizeAnchor xmlns:cdr="http://schemas.openxmlformats.org/drawingml/2006/chartDrawing">
    <cdr:from>
      <cdr:x>0.75837</cdr:x>
      <cdr:y>0.86982</cdr:y>
    </cdr:from>
    <cdr:to>
      <cdr:x>0.88431</cdr:x>
      <cdr:y>0.91158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5147922" y="4215558"/>
          <a:ext cx="854954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Sangamon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0.88122</cdr:x>
      <cdr:y>0.86413</cdr:y>
    </cdr:from>
    <cdr:to>
      <cdr:x>1</cdr:x>
      <cdr:y>0.90586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7AD9D8B1-227F-FF66-BD23-A51A7887B4E3}"/>
            </a:ext>
          </a:extLst>
        </cdr:cNvPr>
        <cdr:cNvSpPr txBox="1"/>
      </cdr:nvSpPr>
      <cdr:spPr>
        <a:xfrm xmlns:a="http://schemas.openxmlformats.org/drawingml/2006/main">
          <a:off x="5994218" y="4191052"/>
          <a:ext cx="80798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Vermillion</a:t>
          </a:r>
        </a:p>
      </cdr:txBody>
    </cdr:sp>
  </cdr:relSizeAnchor>
  <cdr:relSizeAnchor xmlns:cdr="http://schemas.openxmlformats.org/drawingml/2006/chartDrawing">
    <cdr:from>
      <cdr:x>0.64172</cdr:x>
      <cdr:y>0.86363</cdr:y>
    </cdr:from>
    <cdr:to>
      <cdr:x>0.7634</cdr:x>
      <cdr:y>0.90536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BB8505D2-3B5D-9084-F78A-BA437330A66C}"/>
            </a:ext>
          </a:extLst>
        </cdr:cNvPr>
        <cdr:cNvSpPr txBox="1"/>
      </cdr:nvSpPr>
      <cdr:spPr>
        <a:xfrm xmlns:a="http://schemas.openxmlformats.org/drawingml/2006/main">
          <a:off x="4365114" y="4188637"/>
          <a:ext cx="827689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Rock</a:t>
          </a:r>
          <a:r>
            <a:rPr lang="en-US" sz="1100" baseline="0" dirty="0"/>
            <a:t> Island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0.54218</cdr:x>
      <cdr:y>0.86279</cdr:y>
    </cdr:from>
    <cdr:to>
      <cdr:x>0.6233</cdr:x>
      <cdr:y>0.90451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6B5E56A0-D108-8E34-CE5C-D4DB0C3FA6B6}"/>
            </a:ext>
          </a:extLst>
        </cdr:cNvPr>
        <cdr:cNvSpPr txBox="1"/>
      </cdr:nvSpPr>
      <cdr:spPr>
        <a:xfrm xmlns:a="http://schemas.openxmlformats.org/drawingml/2006/main">
          <a:off x="5036505" y="4125831"/>
          <a:ext cx="753549" cy="199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Peoria</a:t>
          </a:r>
        </a:p>
      </cdr:txBody>
    </cdr:sp>
  </cdr:relSizeAnchor>
  <cdr:relSizeAnchor xmlns:cdr="http://schemas.openxmlformats.org/drawingml/2006/chartDrawing">
    <cdr:from>
      <cdr:x>0.41563</cdr:x>
      <cdr:y>0.86268</cdr:y>
    </cdr:from>
    <cdr:to>
      <cdr:x>0.51123</cdr:x>
      <cdr:y>0.90441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F9B84A85-D9BA-971A-9649-F38C3A61C6F7}"/>
            </a:ext>
          </a:extLst>
        </cdr:cNvPr>
        <cdr:cNvSpPr txBox="1"/>
      </cdr:nvSpPr>
      <cdr:spPr>
        <a:xfrm xmlns:a="http://schemas.openxmlformats.org/drawingml/2006/main">
          <a:off x="3860912" y="4125314"/>
          <a:ext cx="888058" cy="199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McLean</a:t>
          </a:r>
        </a:p>
      </cdr:txBody>
    </cdr:sp>
  </cdr:relSizeAnchor>
  <cdr:relSizeAnchor xmlns:cdr="http://schemas.openxmlformats.org/drawingml/2006/chartDrawing">
    <cdr:from>
      <cdr:x>0.30553</cdr:x>
      <cdr:y>0.86409</cdr:y>
    </cdr:from>
    <cdr:to>
      <cdr:x>0.39148</cdr:x>
      <cdr:y>0.90582</cdr:y>
    </cdr:to>
    <cdr:sp macro="" textlink="">
      <cdr:nvSpPr>
        <cdr:cNvPr id="22" name="TextBox 1">
          <a:extLst xmlns:a="http://schemas.openxmlformats.org/drawingml/2006/main">
            <a:ext uri="{FF2B5EF4-FFF2-40B4-BE49-F238E27FC236}">
              <a16:creationId xmlns:a16="http://schemas.microsoft.com/office/drawing/2014/main" id="{EB56D830-F803-761D-0A4B-04A627DAB82D}"/>
            </a:ext>
          </a:extLst>
        </cdr:cNvPr>
        <cdr:cNvSpPr txBox="1"/>
      </cdr:nvSpPr>
      <cdr:spPr>
        <a:xfrm xmlns:a="http://schemas.openxmlformats.org/drawingml/2006/main">
          <a:off x="2838158" y="4132057"/>
          <a:ext cx="798417" cy="199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Macon</a:t>
          </a:r>
        </a:p>
      </cdr:txBody>
    </cdr:sp>
  </cdr:relSizeAnchor>
  <cdr:relSizeAnchor xmlns:cdr="http://schemas.openxmlformats.org/drawingml/2006/chartDrawing">
    <cdr:from>
      <cdr:x>0.18681</cdr:x>
      <cdr:y>0.8643</cdr:y>
    </cdr:from>
    <cdr:to>
      <cdr:x>0.26889</cdr:x>
      <cdr:y>0.90602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06E4B0B9-09D1-8565-F761-490FEF9B8B0D}"/>
            </a:ext>
          </a:extLst>
        </cdr:cNvPr>
        <cdr:cNvSpPr txBox="1"/>
      </cdr:nvSpPr>
      <cdr:spPr>
        <a:xfrm xmlns:a="http://schemas.openxmlformats.org/drawingml/2006/main">
          <a:off x="1735380" y="4133062"/>
          <a:ext cx="762467" cy="199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Coles</a:t>
          </a:r>
        </a:p>
      </cdr:txBody>
    </cdr:sp>
  </cdr:relSizeAnchor>
  <cdr:relSizeAnchor xmlns:cdr="http://schemas.openxmlformats.org/drawingml/2006/chartDrawing">
    <cdr:from>
      <cdr:x>0.03878</cdr:x>
      <cdr:y>0.86328</cdr:y>
    </cdr:from>
    <cdr:to>
      <cdr:x>0.17627</cdr:x>
      <cdr:y>0.90501</cdr:y>
    </cdr:to>
    <cdr:sp macro="" textlink="">
      <cdr:nvSpPr>
        <cdr:cNvPr id="24" name="TextBox 1">
          <a:extLst xmlns:a="http://schemas.openxmlformats.org/drawingml/2006/main">
            <a:ext uri="{FF2B5EF4-FFF2-40B4-BE49-F238E27FC236}">
              <a16:creationId xmlns:a16="http://schemas.microsoft.com/office/drawing/2014/main" id="{568231A6-201E-CE3E-63C1-10F98D2F8034}"/>
            </a:ext>
          </a:extLst>
        </cdr:cNvPr>
        <cdr:cNvSpPr txBox="1"/>
      </cdr:nvSpPr>
      <cdr:spPr>
        <a:xfrm xmlns:a="http://schemas.openxmlformats.org/drawingml/2006/main">
          <a:off x="263760" y="4186944"/>
          <a:ext cx="935285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Champaign</a:t>
          </a:r>
        </a:p>
      </cdr:txBody>
    </cdr:sp>
  </cdr:relSizeAnchor>
  <cdr:relSizeAnchor xmlns:cdr="http://schemas.openxmlformats.org/drawingml/2006/chartDrawing">
    <cdr:from>
      <cdr:x>0.76147</cdr:x>
      <cdr:y>0.86424</cdr:y>
    </cdr:from>
    <cdr:to>
      <cdr:x>0.87639</cdr:x>
      <cdr:y>0.90597</cdr:y>
    </cdr:to>
    <cdr:sp macro="" textlink="">
      <cdr:nvSpPr>
        <cdr:cNvPr id="25" name="TextBox 1">
          <a:extLst xmlns:a="http://schemas.openxmlformats.org/drawingml/2006/main">
            <a:ext uri="{FF2B5EF4-FFF2-40B4-BE49-F238E27FC236}">
              <a16:creationId xmlns:a16="http://schemas.microsoft.com/office/drawing/2014/main" id="{C492A696-A71D-14B2-9853-7EF49A66D452}"/>
            </a:ext>
          </a:extLst>
        </cdr:cNvPr>
        <cdr:cNvSpPr txBox="1"/>
      </cdr:nvSpPr>
      <cdr:spPr>
        <a:xfrm xmlns:a="http://schemas.openxmlformats.org/drawingml/2006/main">
          <a:off x="5179666" y="4191616"/>
          <a:ext cx="781707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Sangamon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0.88434</cdr:x>
      <cdr:y>0.88988</cdr:y>
    </cdr:from>
    <cdr:to>
      <cdr:x>0.98115</cdr:x>
      <cdr:y>0.93286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020152-5B52-F040-A8FF-5B6B2DDF552A}"/>
            </a:ext>
          </a:extLst>
        </cdr:cNvPr>
        <cdr:cNvSpPr txBox="1"/>
      </cdr:nvSpPr>
      <cdr:spPr>
        <a:xfrm xmlns:a="http://schemas.openxmlformats.org/drawingml/2006/main">
          <a:off x="7299454" y="3530491"/>
          <a:ext cx="799127" cy="170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Vermillion</a:t>
          </a:r>
        </a:p>
      </cdr:txBody>
    </cdr:sp>
  </cdr:relSizeAnchor>
  <cdr:relSizeAnchor xmlns:cdr="http://schemas.openxmlformats.org/drawingml/2006/chartDrawing">
    <cdr:from>
      <cdr:x>0.6443</cdr:x>
      <cdr:y>0.89291</cdr:y>
    </cdr:from>
    <cdr:to>
      <cdr:x>0.74592</cdr:x>
      <cdr:y>0.91809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B786996-8DBD-DE40-88EB-7F3FFC704E0D}"/>
            </a:ext>
          </a:extLst>
        </cdr:cNvPr>
        <cdr:cNvSpPr txBox="1"/>
      </cdr:nvSpPr>
      <cdr:spPr>
        <a:xfrm xmlns:a="http://schemas.openxmlformats.org/drawingml/2006/main">
          <a:off x="5318174" y="3542502"/>
          <a:ext cx="838771" cy="99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Rock</a:t>
          </a:r>
          <a:r>
            <a:rPr lang="en-US" sz="1100" baseline="0"/>
            <a:t> Island</a:t>
          </a:r>
          <a:endParaRPr lang="en-US" sz="1100"/>
        </a:p>
      </cdr:txBody>
    </cdr:sp>
  </cdr:relSizeAnchor>
  <cdr:relSizeAnchor xmlns:cdr="http://schemas.openxmlformats.org/drawingml/2006/chartDrawing">
    <cdr:from>
      <cdr:x>0.53026</cdr:x>
      <cdr:y>0.88614</cdr:y>
    </cdr:from>
    <cdr:to>
      <cdr:x>0.61879</cdr:x>
      <cdr:y>0.92281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542FDD3-B9C3-CA47-A451-23F9673FB570}"/>
            </a:ext>
          </a:extLst>
        </cdr:cNvPr>
        <cdr:cNvSpPr txBox="1"/>
      </cdr:nvSpPr>
      <cdr:spPr>
        <a:xfrm xmlns:a="http://schemas.openxmlformats.org/drawingml/2006/main">
          <a:off x="4376872" y="3515627"/>
          <a:ext cx="730742" cy="1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Peoria</a:t>
          </a:r>
        </a:p>
      </cdr:txBody>
    </cdr:sp>
  </cdr:relSizeAnchor>
  <cdr:relSizeAnchor xmlns:cdr="http://schemas.openxmlformats.org/drawingml/2006/chartDrawing">
    <cdr:from>
      <cdr:x>0.41372</cdr:x>
      <cdr:y>0.88888</cdr:y>
    </cdr:from>
    <cdr:to>
      <cdr:x>0.50224</cdr:x>
      <cdr:y>0.92555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2A23568-8CD3-9C47-B5D6-44B0014EBE06}"/>
            </a:ext>
          </a:extLst>
        </cdr:cNvPr>
        <cdr:cNvSpPr txBox="1"/>
      </cdr:nvSpPr>
      <cdr:spPr>
        <a:xfrm xmlns:a="http://schemas.openxmlformats.org/drawingml/2006/main">
          <a:off x="3414921" y="3526527"/>
          <a:ext cx="730659" cy="145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McLean</a:t>
          </a:r>
        </a:p>
      </cdr:txBody>
    </cdr:sp>
  </cdr:relSizeAnchor>
  <cdr:relSizeAnchor xmlns:cdr="http://schemas.openxmlformats.org/drawingml/2006/chartDrawing">
    <cdr:from>
      <cdr:x>0.29501</cdr:x>
      <cdr:y>0.8881</cdr:y>
    </cdr:from>
    <cdr:to>
      <cdr:x>0.38354</cdr:x>
      <cdr:y>0.92477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7637F9BC-F8E6-324C-9CD2-496BF74FEF66}"/>
            </a:ext>
          </a:extLst>
        </cdr:cNvPr>
        <cdr:cNvSpPr txBox="1"/>
      </cdr:nvSpPr>
      <cdr:spPr>
        <a:xfrm xmlns:a="http://schemas.openxmlformats.org/drawingml/2006/main">
          <a:off x="2435054" y="3523432"/>
          <a:ext cx="730742" cy="1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Macon</a:t>
          </a:r>
        </a:p>
      </cdr:txBody>
    </cdr:sp>
  </cdr:relSizeAnchor>
  <cdr:relSizeAnchor xmlns:cdr="http://schemas.openxmlformats.org/drawingml/2006/chartDrawing">
    <cdr:from>
      <cdr:x>0.1699</cdr:x>
      <cdr:y>0.889</cdr:y>
    </cdr:from>
    <cdr:to>
      <cdr:x>0.25843</cdr:x>
      <cdr:y>0.92567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1293D30-7BB0-C944-9CDE-D10CBF60A0C8}"/>
            </a:ext>
          </a:extLst>
        </cdr:cNvPr>
        <cdr:cNvSpPr txBox="1"/>
      </cdr:nvSpPr>
      <cdr:spPr>
        <a:xfrm xmlns:a="http://schemas.openxmlformats.org/drawingml/2006/main">
          <a:off x="1845475" y="5718004"/>
          <a:ext cx="961572" cy="235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Coles</a:t>
          </a:r>
        </a:p>
      </cdr:txBody>
    </cdr:sp>
  </cdr:relSizeAnchor>
  <cdr:relSizeAnchor xmlns:cdr="http://schemas.openxmlformats.org/drawingml/2006/chartDrawing">
    <cdr:from>
      <cdr:x>0.05245</cdr:x>
      <cdr:y>0.88649</cdr:y>
    </cdr:from>
    <cdr:to>
      <cdr:x>0.15918</cdr:x>
      <cdr:y>0.91848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246CEBED-C48B-5B43-A5B5-2083BECBB58B}"/>
            </a:ext>
          </a:extLst>
        </cdr:cNvPr>
        <cdr:cNvSpPr txBox="1"/>
      </cdr:nvSpPr>
      <cdr:spPr>
        <a:xfrm xmlns:a="http://schemas.openxmlformats.org/drawingml/2006/main">
          <a:off x="430845" y="3533734"/>
          <a:ext cx="876725" cy="12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Champaign</a:t>
          </a:r>
        </a:p>
      </cdr:txBody>
    </cdr:sp>
  </cdr:relSizeAnchor>
  <cdr:relSizeAnchor xmlns:cdr="http://schemas.openxmlformats.org/drawingml/2006/chartDrawing">
    <cdr:from>
      <cdr:x>0.76414</cdr:x>
      <cdr:y>0.89149</cdr:y>
    </cdr:from>
    <cdr:to>
      <cdr:x>0.86132</cdr:x>
      <cdr:y>0.92917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76CB8026-7030-BF48-A048-244F89D592A8}"/>
            </a:ext>
          </a:extLst>
        </cdr:cNvPr>
        <cdr:cNvSpPr txBox="1"/>
      </cdr:nvSpPr>
      <cdr:spPr>
        <a:xfrm xmlns:a="http://schemas.openxmlformats.org/drawingml/2006/main">
          <a:off x="6307355" y="3536879"/>
          <a:ext cx="802091" cy="149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Sangamon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0.89775</cdr:x>
      <cdr:y>0.89684</cdr:y>
    </cdr:from>
    <cdr:to>
      <cdr:x>0.98072</cdr:x>
      <cdr:y>0.94035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7652B57-23ED-B64F-A2D7-E379FF6D5CB6}"/>
            </a:ext>
          </a:extLst>
        </cdr:cNvPr>
        <cdr:cNvSpPr txBox="1"/>
      </cdr:nvSpPr>
      <cdr:spPr>
        <a:xfrm xmlns:a="http://schemas.openxmlformats.org/drawingml/2006/main">
          <a:off x="6956732" y="3457530"/>
          <a:ext cx="642937" cy="167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0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/>
            <a:t>Vermillion</a:t>
          </a:r>
        </a:p>
      </cdr:txBody>
    </cdr:sp>
  </cdr:relSizeAnchor>
  <cdr:relSizeAnchor xmlns:cdr="http://schemas.openxmlformats.org/drawingml/2006/chartDrawing">
    <cdr:from>
      <cdr:x>0.6596</cdr:x>
      <cdr:y>0.89588</cdr:y>
    </cdr:from>
    <cdr:to>
      <cdr:x>0.7418</cdr:x>
      <cdr:y>0.93939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8D3E12B-23EE-D74F-9E7C-BE190EB7F6E9}"/>
            </a:ext>
          </a:extLst>
        </cdr:cNvPr>
        <cdr:cNvSpPr txBox="1"/>
      </cdr:nvSpPr>
      <cdr:spPr>
        <a:xfrm xmlns:a="http://schemas.openxmlformats.org/drawingml/2006/main">
          <a:off x="5111264" y="3453836"/>
          <a:ext cx="636984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Rock</a:t>
          </a:r>
          <a:r>
            <a:rPr lang="en-US" sz="1200" baseline="0" dirty="0"/>
            <a:t> Island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0.54129</cdr:x>
      <cdr:y>0.89563</cdr:y>
    </cdr:from>
    <cdr:to>
      <cdr:x>0.62272</cdr:x>
      <cdr:y>0.93914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D4575D2-F88B-0446-ABFB-6F36857410A6}"/>
            </a:ext>
          </a:extLst>
        </cdr:cNvPr>
        <cdr:cNvSpPr txBox="1"/>
      </cdr:nvSpPr>
      <cdr:spPr>
        <a:xfrm xmlns:a="http://schemas.openxmlformats.org/drawingml/2006/main">
          <a:off x="4194483" y="3452857"/>
          <a:ext cx="631030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Peoria</a:t>
          </a:r>
        </a:p>
      </cdr:txBody>
    </cdr:sp>
  </cdr:relSizeAnchor>
  <cdr:relSizeAnchor xmlns:cdr="http://schemas.openxmlformats.org/drawingml/2006/chartDrawing">
    <cdr:from>
      <cdr:x>0.42221</cdr:x>
      <cdr:y>0.89655</cdr:y>
    </cdr:from>
    <cdr:to>
      <cdr:x>0.50288</cdr:x>
      <cdr:y>0.93771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7BF904D-59E3-1040-81F9-6C4918725E63}"/>
            </a:ext>
          </a:extLst>
        </cdr:cNvPr>
        <cdr:cNvSpPr txBox="1"/>
      </cdr:nvSpPr>
      <cdr:spPr>
        <a:xfrm xmlns:a="http://schemas.openxmlformats.org/drawingml/2006/main">
          <a:off x="3996435" y="4775643"/>
          <a:ext cx="763583" cy="219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McLean</a:t>
          </a:r>
        </a:p>
      </cdr:txBody>
    </cdr:sp>
  </cdr:relSizeAnchor>
  <cdr:relSizeAnchor xmlns:cdr="http://schemas.openxmlformats.org/drawingml/2006/chartDrawing">
    <cdr:from>
      <cdr:x>0.30314</cdr:x>
      <cdr:y>0.89536</cdr:y>
    </cdr:from>
    <cdr:to>
      <cdr:x>0.3838</cdr:x>
      <cdr:y>0.94424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CB845784-86EE-AD48-92D0-67659116E3A1}"/>
            </a:ext>
          </a:extLst>
        </cdr:cNvPr>
        <cdr:cNvSpPr txBox="1"/>
      </cdr:nvSpPr>
      <cdr:spPr>
        <a:xfrm xmlns:a="http://schemas.openxmlformats.org/drawingml/2006/main">
          <a:off x="2869376" y="4769293"/>
          <a:ext cx="763489" cy="260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Macon</a:t>
          </a:r>
        </a:p>
      </cdr:txBody>
    </cdr:sp>
  </cdr:relSizeAnchor>
  <cdr:relSizeAnchor xmlns:cdr="http://schemas.openxmlformats.org/drawingml/2006/chartDrawing">
    <cdr:from>
      <cdr:x>0.18252</cdr:x>
      <cdr:y>0.89692</cdr:y>
    </cdr:from>
    <cdr:to>
      <cdr:x>0.26549</cdr:x>
      <cdr:y>0.94043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4EEC5F9-117D-394B-AEEB-5C64B7C02512}"/>
            </a:ext>
          </a:extLst>
        </cdr:cNvPr>
        <cdr:cNvSpPr txBox="1"/>
      </cdr:nvSpPr>
      <cdr:spPr>
        <a:xfrm xmlns:a="http://schemas.openxmlformats.org/drawingml/2006/main">
          <a:off x="1414372" y="3457822"/>
          <a:ext cx="642938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Coles</a:t>
          </a:r>
        </a:p>
      </cdr:txBody>
    </cdr:sp>
  </cdr:relSizeAnchor>
  <cdr:relSizeAnchor xmlns:cdr="http://schemas.openxmlformats.org/drawingml/2006/chartDrawing">
    <cdr:from>
      <cdr:x>0.06652</cdr:x>
      <cdr:y>0.89792</cdr:y>
    </cdr:from>
    <cdr:to>
      <cdr:x>0.15179</cdr:x>
      <cdr:y>0.94066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4218D082-77C3-6240-9198-97994C2AC813}"/>
            </a:ext>
          </a:extLst>
        </cdr:cNvPr>
        <cdr:cNvSpPr txBox="1"/>
      </cdr:nvSpPr>
      <cdr:spPr>
        <a:xfrm xmlns:a="http://schemas.openxmlformats.org/drawingml/2006/main">
          <a:off x="629669" y="4782939"/>
          <a:ext cx="807124" cy="227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Champaign</a:t>
          </a:r>
        </a:p>
      </cdr:txBody>
    </cdr:sp>
  </cdr:relSizeAnchor>
  <cdr:relSizeAnchor xmlns:cdr="http://schemas.openxmlformats.org/drawingml/2006/chartDrawing">
    <cdr:from>
      <cdr:x>0.77945</cdr:x>
      <cdr:y>0.89482</cdr:y>
    </cdr:from>
    <cdr:to>
      <cdr:x>0.86165</cdr:x>
      <cdr:y>0.93833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A3C3E3F5-3706-6D49-B2D6-F25E004BC745}"/>
            </a:ext>
          </a:extLst>
        </cdr:cNvPr>
        <cdr:cNvSpPr txBox="1"/>
      </cdr:nvSpPr>
      <cdr:spPr>
        <a:xfrm xmlns:a="http://schemas.openxmlformats.org/drawingml/2006/main">
          <a:off x="6039950" y="3449740"/>
          <a:ext cx="636985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/>
            <a:t>Sangamon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0.89202</cdr:x>
      <cdr:y>0.86536</cdr:y>
    </cdr:from>
    <cdr:to>
      <cdr:x>0.99006</cdr:x>
      <cdr:y>0.90918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2F07598-34E1-034B-A77B-9883C9917F93}"/>
            </a:ext>
          </a:extLst>
        </cdr:cNvPr>
        <cdr:cNvSpPr txBox="1"/>
      </cdr:nvSpPr>
      <cdr:spPr>
        <a:xfrm xmlns:a="http://schemas.openxmlformats.org/drawingml/2006/main">
          <a:off x="5305239" y="2816613"/>
          <a:ext cx="583061" cy="142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0.64939</cdr:x>
      <cdr:y>0.86068</cdr:y>
    </cdr:from>
    <cdr:to>
      <cdr:x>0.75922</cdr:x>
      <cdr:y>0.90111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5D4A889-EE43-9F49-AD46-F53B043DA691}"/>
            </a:ext>
          </a:extLst>
        </cdr:cNvPr>
        <cdr:cNvSpPr txBox="1"/>
      </cdr:nvSpPr>
      <cdr:spPr>
        <a:xfrm xmlns:a="http://schemas.openxmlformats.org/drawingml/2006/main">
          <a:off x="3654299" y="2801366"/>
          <a:ext cx="618036" cy="13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0.53977</cdr:x>
      <cdr:y>0.85966</cdr:y>
    </cdr:from>
    <cdr:to>
      <cdr:x>0.6256</cdr:x>
      <cdr:y>0.90237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D43E095-7CB8-0347-8739-8D6D2DE1BE32}"/>
            </a:ext>
          </a:extLst>
        </cdr:cNvPr>
        <cdr:cNvSpPr txBox="1"/>
      </cdr:nvSpPr>
      <cdr:spPr>
        <a:xfrm xmlns:a="http://schemas.openxmlformats.org/drawingml/2006/main">
          <a:off x="3037403" y="2798045"/>
          <a:ext cx="482987" cy="139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0.42383</cdr:x>
      <cdr:y>0.85882</cdr:y>
    </cdr:from>
    <cdr:to>
      <cdr:x>0.50966</cdr:x>
      <cdr:y>0.90154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9393253-FDE8-BD4E-B735-96CD49245A01}"/>
            </a:ext>
          </a:extLst>
        </cdr:cNvPr>
        <cdr:cNvSpPr txBox="1"/>
      </cdr:nvSpPr>
      <cdr:spPr>
        <a:xfrm xmlns:a="http://schemas.openxmlformats.org/drawingml/2006/main">
          <a:off x="2384983" y="2795338"/>
          <a:ext cx="482988" cy="139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McLean</a:t>
          </a:r>
        </a:p>
      </cdr:txBody>
    </cdr:sp>
  </cdr:relSizeAnchor>
  <cdr:relSizeAnchor xmlns:cdr="http://schemas.openxmlformats.org/drawingml/2006/chartDrawing">
    <cdr:from>
      <cdr:x>0.30327</cdr:x>
      <cdr:y>0.86155</cdr:y>
    </cdr:from>
    <cdr:to>
      <cdr:x>0.3891</cdr:x>
      <cdr:y>0.90426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A8C6DD10-47AE-5744-947C-48AB5F3E9BFA}"/>
            </a:ext>
          </a:extLst>
        </cdr:cNvPr>
        <cdr:cNvSpPr txBox="1"/>
      </cdr:nvSpPr>
      <cdr:spPr>
        <a:xfrm xmlns:a="http://schemas.openxmlformats.org/drawingml/2006/main">
          <a:off x="1706575" y="2804202"/>
          <a:ext cx="482988" cy="139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0.18255</cdr:x>
      <cdr:y>0.86276</cdr:y>
    </cdr:from>
    <cdr:to>
      <cdr:x>0.26802</cdr:x>
      <cdr:y>0.90313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AC14E3A-94E3-464B-A4E0-52112E3FFDC1}"/>
            </a:ext>
          </a:extLst>
        </cdr:cNvPr>
        <cdr:cNvSpPr txBox="1"/>
      </cdr:nvSpPr>
      <cdr:spPr>
        <a:xfrm xmlns:a="http://schemas.openxmlformats.org/drawingml/2006/main">
          <a:off x="1027267" y="2808154"/>
          <a:ext cx="480932" cy="131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0.04465</cdr:x>
      <cdr:y>0.85953</cdr:y>
    </cdr:from>
    <cdr:to>
      <cdr:x>0.18138</cdr:x>
      <cdr:y>0.90313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D1E9D260-33EF-DD42-A04C-36FD23106062}"/>
            </a:ext>
          </a:extLst>
        </cdr:cNvPr>
        <cdr:cNvSpPr txBox="1"/>
      </cdr:nvSpPr>
      <cdr:spPr>
        <a:xfrm xmlns:a="http://schemas.openxmlformats.org/drawingml/2006/main">
          <a:off x="251282" y="2797623"/>
          <a:ext cx="769416" cy="141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Champaign</a:t>
          </a:r>
        </a:p>
      </cdr:txBody>
    </cdr:sp>
  </cdr:relSizeAnchor>
  <cdr:relSizeAnchor xmlns:cdr="http://schemas.openxmlformats.org/drawingml/2006/chartDrawing">
    <cdr:from>
      <cdr:x>0.77028</cdr:x>
      <cdr:y>0.85943</cdr:y>
    </cdr:from>
    <cdr:to>
      <cdr:x>0.87129</cdr:x>
      <cdr:y>0.90716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D05F7446-689F-F64C-AEA4-4E14C367A7BD}"/>
            </a:ext>
          </a:extLst>
        </cdr:cNvPr>
        <cdr:cNvSpPr txBox="1"/>
      </cdr:nvSpPr>
      <cdr:spPr>
        <a:xfrm xmlns:a="http://schemas.openxmlformats.org/drawingml/2006/main">
          <a:off x="4334558" y="2797323"/>
          <a:ext cx="568397" cy="155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458-9437-1E44-B750-3B9EE6700D7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AA6F1-545D-904B-BB0A-3A53DC7D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3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5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2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17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8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43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08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19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80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2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86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19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4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4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7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89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6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64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7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4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2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1610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3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941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07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80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4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4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9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0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8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0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7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mhous2@ilst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census.gov/table?text=S0901&amp;t=Children&amp;g=050XX00US17019,17029,17113,17115,17143,17161,17167,17183&amp;y=202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census.gov/table?q=poverty&amp;g=050XX00US17019,17029,17113,17115,17143,17161,17167,17183&amp;y=202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bing.com/images/search?view=detailV2&amp;ccid=1eFToff5&amp;id=40F8FB6F87FC9DE32F9891E03DB4B9EC4A3291A9&amp;thid=OIP.1eFToff5CNEMCgKZTnTw8wHaHa&amp;mediaurl=https://upload.wikimedia.org/wikipedia/en/thumb/d/d9/SIU_Edwardsville_seal.svg/1200px-SIU_Edwardsville_seal.svg.png&amp;exph=1200&amp;expw=1200&amp;q=southern+illinois+universities+and+DCFS&amp;simid=607997775878949123&amp;selectedIndex=64" TargetMode="External"/><Relationship Id="rId7" Type="http://schemas.openxmlformats.org/officeDocument/2006/relationships/hyperlink" Target="https://www.bing.com/images/search?q=University+of+Illinois+Seal&amp;FORM=IRIBI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bing.com/images/search?view=detailV2&amp;ccid=a1pSs8fL&amp;id=15094C265A32274001B738CCFAD99E3000E63AE3&amp;thid=OIP.a1pSs8fLSy_HBiSK9LNFbAHaHP&amp;mediaurl=https://upload.wikimedia.org/wikipedia/en/thumb/5/5e/Northern_Illinois_University_seal.svg/1200px-Northern_Illinois_University_seal.svg.png&amp;exph=1173&amp;expw=1200&amp;q=northern+illinois+universities+and+DCFS&amp;simid=608054675562496408&amp;selectedIndex=0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text=S2301&amp;g=0500000US17019,17029,17115,17113,17143,17161,17167,17183&amp;tid=ACSST5Y2020.S23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table?text=S2301&amp;g=050XX00US17019,17029,17113,17115,17143,17161,17167,17183&amp;y=2021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acf.hhs.gov/sites/default/files/documents/cb/afcars-report-29.pdf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f.hhs.gov/cb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6A8B1-0DF4-484E-8C0B-DFDE71D89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522" y="785612"/>
            <a:ext cx="8900657" cy="2424662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  <a:t>Illinois Permanency Enhancement Project (PEP) </a:t>
            </a:r>
            <a:b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  <a:t>Central Region (DATE)</a:t>
            </a:r>
            <a:b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Vermillion County</a:t>
            </a:r>
            <a:endParaRPr lang="en-US" sz="5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AF0B3-BA9E-F640-BBE7-AA289C96D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5268" y="4829976"/>
            <a:ext cx="5173625" cy="1875448"/>
          </a:xfr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 pitchFamily="34" charset="0"/>
              </a:rPr>
              <a:t>Doris M. Houston, Ph.D.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Illinois State University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School of Social Work</a:t>
            </a:r>
          </a:p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Center for Child Welfare and Adoption Studies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white"/>
                </a:solidFill>
                <a:latin typeface="Calibri Light" panose="020F0302020204030204" pitchFamily="34" charset="0"/>
                <a:hlinkClick r:id="rId2"/>
              </a:rPr>
              <a:t>dmhous2@ilstu.edu</a:t>
            </a:r>
            <a:r>
              <a:rPr lang="en-US" sz="2000" dirty="0">
                <a:solidFill>
                  <a:prstClr val="white"/>
                </a:solidFill>
                <a:latin typeface="Calibri Light" panose="020F0302020204030204" pitchFamily="34" charset="0"/>
              </a:rPr>
              <a:t> 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8A6F0-7FB3-E357-3C80-3071CCC0830E}"/>
              </a:ext>
            </a:extLst>
          </p:cNvPr>
          <p:cNvSpPr txBox="1"/>
          <p:nvPr/>
        </p:nvSpPr>
        <p:spPr>
          <a:xfrm>
            <a:off x="2217083" y="3570047"/>
            <a:ext cx="6097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/>
              <a:t>Permanency and Well-Being</a:t>
            </a:r>
          </a:p>
          <a:p>
            <a:pPr algn="ctr"/>
            <a:r>
              <a:rPr lang="en-US" sz="3000" b="1" dirty="0"/>
              <a:t>in the Context of Community</a:t>
            </a:r>
          </a:p>
        </p:txBody>
      </p:sp>
    </p:spTree>
    <p:extLst>
      <p:ext uri="{BB962C8B-B14F-4D97-AF65-F5344CB8AC3E}">
        <p14:creationId xmlns:p14="http://schemas.microsoft.com/office/powerpoint/2010/main" val="135499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7F5C-7103-7D88-7B00-7F69E0FB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Care, Child Trauma, and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Educational Outcomes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F97D31-09C4-D8DF-247F-3D3F046DCF4D}"/>
              </a:ext>
            </a:extLst>
          </p:cNvPr>
          <p:cNvGrpSpPr/>
          <p:nvPr/>
        </p:nvGrpSpPr>
        <p:grpSpPr>
          <a:xfrm>
            <a:off x="677334" y="2268832"/>
            <a:ext cx="7931829" cy="2648140"/>
            <a:chOff x="677334" y="2268832"/>
            <a:chExt cx="7931829" cy="26481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988888B-A864-A559-9187-43D321EBEB89}"/>
                </a:ext>
              </a:extLst>
            </p:cNvPr>
            <p:cNvSpPr/>
            <p:nvPr/>
          </p:nvSpPr>
          <p:spPr>
            <a:xfrm>
              <a:off x="677334" y="2268832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i="1" kern="1200" dirty="0"/>
                <a:t>Illinois Data</a:t>
              </a:r>
              <a:endParaRPr lang="en-US" sz="2400" b="1" kern="12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A70D679-4EFE-D6ED-49B1-3D764A98375F}"/>
                </a:ext>
              </a:extLst>
            </p:cNvPr>
            <p:cNvSpPr/>
            <p:nvPr/>
          </p:nvSpPr>
          <p:spPr>
            <a:xfrm>
              <a:off x="849864" y="2821951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2x more likely to be absent from school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8751D98-9F9D-4259-4019-54F86B171DE9}"/>
                </a:ext>
              </a:extLst>
            </p:cNvPr>
            <p:cNvSpPr/>
            <p:nvPr/>
          </p:nvSpPr>
          <p:spPr>
            <a:xfrm>
              <a:off x="849864" y="3375070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50-75% change schools upon FC entry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84F3332-0BAE-21B7-F619-D5B2E0337CCE}"/>
                </a:ext>
              </a:extLst>
            </p:cNvPr>
            <p:cNvSpPr/>
            <p:nvPr/>
          </p:nvSpPr>
          <p:spPr>
            <a:xfrm>
              <a:off x="849864" y="3928189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2.5-3.5x more likely to receive special education services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B97AE75-CBF2-D03B-B19E-E8EBF449065B}"/>
                </a:ext>
              </a:extLst>
            </p:cNvPr>
            <p:cNvSpPr/>
            <p:nvPr/>
          </p:nvSpPr>
          <p:spPr>
            <a:xfrm>
              <a:off x="849864" y="4464055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34% 17-18-year-olds: 5+ school changes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64B36D-BFE0-D0A6-0002-9CCE01B3118E}"/>
              </a:ext>
            </a:extLst>
          </p:cNvPr>
          <p:cNvSpPr txBox="1"/>
          <p:nvPr/>
        </p:nvSpPr>
        <p:spPr>
          <a:xfrm>
            <a:off x="508689" y="6119336"/>
            <a:ext cx="8165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-Ratner, E., Walker, L. (2010). Looking Back, Moving Forward: Using Integrated Assessments to Examine the Educational Experiences of Children Entering Foster Care. Chicago: Chapin Hall at the University of Chicago</a:t>
            </a:r>
          </a:p>
        </p:txBody>
      </p:sp>
    </p:spTree>
    <p:extLst>
      <p:ext uri="{BB962C8B-B14F-4D97-AF65-F5344CB8AC3E}">
        <p14:creationId xmlns:p14="http://schemas.microsoft.com/office/powerpoint/2010/main" val="356530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BE0A4-F3BD-6780-CCEA-CE61EFC9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7283861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Care, Child Trauma, and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Educational Outcomes (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con’t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E67C6B-AC73-6CB4-49BE-BBC48623B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42373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B796DAB-FC30-613C-040F-9A22C7B5D7A5}"/>
              </a:ext>
            </a:extLst>
          </p:cNvPr>
          <p:cNvSpPr txBox="1"/>
          <p:nvPr/>
        </p:nvSpPr>
        <p:spPr>
          <a:xfrm>
            <a:off x="421298" y="6292829"/>
            <a:ext cx="98276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/>
            <a:r>
              <a:rPr lang="en-US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Pecora, P. J., O’Brien, K., &amp; National Working Group on Foster Care and Education (2019). Fostering success in education: Educational outcomes of students in foster care in the United States. </a:t>
            </a:r>
            <a:r>
              <a:rPr lang="en-US" sz="1300" b="0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Education in Out-of-Home Care</a:t>
            </a:r>
            <a:r>
              <a:rPr lang="en-US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Chapter 3, 29-45. DOI:10.1007/978-3-030-26372-0_3</a:t>
            </a:r>
            <a:endParaRPr lang="en-US" sz="13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2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37">
            <a:extLst>
              <a:ext uri="{FF2B5EF4-FFF2-40B4-BE49-F238E27FC236}">
                <a16:creationId xmlns:a16="http://schemas.microsoft.com/office/drawing/2014/main" id="{3DFBBA17-68C1-41F9-89F3-78F3F2DB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3054DDBF-C387-4540-A45A-F9BEB040C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BD859CE-CE14-4780-AE18-EAE4B3284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0B8A132-768E-483C-A30F-37EB64E04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F81F31DC-17B7-43F3-B8DB-CA79E1A1E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66612D03-B350-4569-BA9B-D1E1F914A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C382562E-51EA-49FC-9CA9-9E3E9FCFA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F202B3CB-9607-4519-9EB5-286A461D8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8635CEA0-18EC-41D7-BFAE-B45A7669C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FC79C36B-0CF0-4AA7-A3BF-42D6B9317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1D6C24F4-F8D2-44C2-8CFA-D14C5561D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696CED-63F3-2470-E8CC-B7FC42DC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55" y="2684496"/>
            <a:ext cx="5182412" cy="164630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Central Illinois Child Characteristics</a:t>
            </a:r>
          </a:p>
        </p:txBody>
      </p:sp>
      <p:pic>
        <p:nvPicPr>
          <p:cNvPr id="33" name="Picture 32" descr="A couple of girls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FA8A5F4-0BB7-5917-A089-00931A12B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r="1067" b="1"/>
          <a:stretch/>
        </p:blipFill>
        <p:spPr>
          <a:xfrm>
            <a:off x="212550" y="283337"/>
            <a:ext cx="4697578" cy="3840480"/>
          </a:xfrm>
          <a:custGeom>
            <a:avLst/>
            <a:gdLst/>
            <a:ahLst/>
            <a:cxnLst/>
            <a:rect l="l" t="t" r="r" b="b"/>
            <a:pathLst>
              <a:path w="5182413" h="4236855">
                <a:moveTo>
                  <a:pt x="630049" y="0"/>
                </a:moveTo>
                <a:lnTo>
                  <a:pt x="5182413" y="0"/>
                </a:lnTo>
                <a:lnTo>
                  <a:pt x="5182413" y="21851"/>
                </a:lnTo>
                <a:lnTo>
                  <a:pt x="4547946" y="4236855"/>
                </a:lnTo>
                <a:lnTo>
                  <a:pt x="0" y="4236855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" name="Picture 2" descr="Image result for latino children">
            <a:extLst>
              <a:ext uri="{FF2B5EF4-FFF2-40B4-BE49-F238E27FC236}">
                <a16:creationId xmlns:a16="http://schemas.microsoft.com/office/drawing/2014/main" id="{3C46F9B4-F691-EBB4-4683-9847BC280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5634"/>
          <a:stretch/>
        </p:blipFill>
        <p:spPr bwMode="auto">
          <a:xfrm flipH="1">
            <a:off x="20" y="4235547"/>
            <a:ext cx="4760670" cy="2622453"/>
          </a:xfrm>
          <a:custGeom>
            <a:avLst/>
            <a:gdLst/>
            <a:ahLst/>
            <a:cxnLst/>
            <a:rect l="l" t="t" r="r" b="b"/>
            <a:pathLst>
              <a:path w="4760690" h="2622453">
                <a:moveTo>
                  <a:pt x="212741" y="0"/>
                </a:moveTo>
                <a:lnTo>
                  <a:pt x="4760690" y="0"/>
                </a:lnTo>
                <a:lnTo>
                  <a:pt x="4365943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904D201-45CA-4CF5-855B-17245B518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2887" y="4236854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1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9058-3EB2-101C-41C0-AEECBA23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8752"/>
            <a:ext cx="8596668" cy="725208"/>
          </a:xfrm>
        </p:spPr>
        <p:txBody>
          <a:bodyPr anchor="ctr" anchorCtr="0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2022 Child Population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ED73C-D27E-D1C4-C581-6AA87D9DEA39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https://data.census.gov/table?text=S0901&amp;t=Children&amp;g=050XX00US17019,17029,17113,17115,17143,17161,17167,17183&amp;y=2021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988F6C4-28CE-B044-8EB4-7B7A310CB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811484"/>
              </p:ext>
            </p:extLst>
          </p:nvPr>
        </p:nvGraphicFramePr>
        <p:xfrm>
          <a:off x="677334" y="1461599"/>
          <a:ext cx="8923866" cy="458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05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BA457-7510-E84F-94B5-6034486D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14" y="332833"/>
            <a:ext cx="8904656" cy="751367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 Estimates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C2F9B2-75FE-254B-B0AA-9BC18D330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606291"/>
              </p:ext>
            </p:extLst>
          </p:nvPr>
        </p:nvGraphicFramePr>
        <p:xfrm>
          <a:off x="464956" y="1047469"/>
          <a:ext cx="9064055" cy="498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FE9F929-8E30-7141-1B4D-1E8A01B12A92}"/>
              </a:ext>
            </a:extLst>
          </p:cNvPr>
          <p:cNvSpPr txBox="1"/>
          <p:nvPr/>
        </p:nvSpPr>
        <p:spPr>
          <a:xfrm>
            <a:off x="370739" y="6321395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05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51FC48D-20C3-2B4F-AADD-A81A0E086E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969041"/>
              </p:ext>
            </p:extLst>
          </p:nvPr>
        </p:nvGraphicFramePr>
        <p:xfrm>
          <a:off x="855815" y="1360907"/>
          <a:ext cx="8596668" cy="4678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0E55C02-2528-E5D4-79AE-52D220CA285B}"/>
              </a:ext>
            </a:extLst>
          </p:cNvPr>
          <p:cNvSpPr txBox="1">
            <a:spLocks/>
          </p:cNvSpPr>
          <p:nvPr/>
        </p:nvSpPr>
        <p:spPr>
          <a:xfrm>
            <a:off x="677334" y="346679"/>
            <a:ext cx="7089279" cy="11266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Champaign County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26A4CA-8A1B-6ED5-901C-5648986472BA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01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F4D8-641A-A0B9-26B3-9B8DC2AF0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5104"/>
            <a:ext cx="6996681" cy="112660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Vermillion County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7E7C62-5DB6-2043-0229-03B0A96614D9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3CC05C0-C934-6248-A450-6749B9C8CA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245729"/>
              </p:ext>
            </p:extLst>
          </p:nvPr>
        </p:nvGraphicFramePr>
        <p:xfrm>
          <a:off x="677334" y="1461707"/>
          <a:ext cx="8867499" cy="4650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756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08" y="337174"/>
            <a:ext cx="8491593" cy="65962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Illinois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E909D-E43B-B511-9121-9172140EE2F6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20201American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57EEDB-F3FA-9140-9452-0AFB7151D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778239"/>
              </p:ext>
            </p:extLst>
          </p:nvPr>
        </p:nvGraphicFramePr>
        <p:xfrm>
          <a:off x="584027" y="1253352"/>
          <a:ext cx="9041236" cy="467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7545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93" y="433535"/>
            <a:ext cx="5628393" cy="75136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Poverty Rates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7A87295-88B2-A343-B24A-558A64ED8E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105241"/>
              </p:ext>
            </p:extLst>
          </p:nvPr>
        </p:nvGraphicFramePr>
        <p:xfrm>
          <a:off x="505838" y="1184903"/>
          <a:ext cx="8540885" cy="490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F9046E4-6310-F05F-5E26-68BE533B6AC1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Children Characteristics, 2021 American Community Survey 5-Year Estimates |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https://data.census.gov/table?text=S0901&amp;t=Children&amp;g=050XX00US17019,17029,17113,17115,17143,17161,17167,17183&amp;y=2021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23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73" y="563556"/>
            <a:ext cx="7766137" cy="63921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Children at or Below Poverty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380D9E-D814-1D10-B898-489323F4A090}"/>
              </a:ext>
            </a:extLst>
          </p:cNvPr>
          <p:cNvSpPr txBox="1"/>
          <p:nvPr/>
        </p:nvSpPr>
        <p:spPr>
          <a:xfrm>
            <a:off x="9430838" y="6372219"/>
            <a:ext cx="2684965" cy="461665"/>
          </a:xfrm>
          <a:prstGeom prst="rect">
            <a:avLst/>
          </a:prstGeom>
          <a:noFill/>
        </p:spPr>
        <p:txBody>
          <a:bodyPr wrap="square" lIns="18288" rIns="45720" rtlCol="0">
            <a:spAutoFit/>
          </a:bodyPr>
          <a:lstStyle/>
          <a:p>
            <a:pPr marL="400050" indent="-400050">
              <a:tabLst>
                <a:tab pos="400050" algn="l"/>
              </a:tabLst>
            </a:pPr>
            <a:r>
              <a:rPr lang="en-US" sz="12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Other racial categories are not </a:t>
            </a:r>
            <a:b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accounted for in the presented data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911A339-6790-4DC6-BE20-DBA59F893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847324"/>
              </p:ext>
            </p:extLst>
          </p:nvPr>
        </p:nvGraphicFramePr>
        <p:xfrm>
          <a:off x="425303" y="1429288"/>
          <a:ext cx="9240501" cy="425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958219C-7408-D6CF-0C86-353332E8A38D}"/>
              </a:ext>
            </a:extLst>
          </p:cNvPr>
          <p:cNvSpPr txBox="1"/>
          <p:nvPr/>
        </p:nvSpPr>
        <p:spPr>
          <a:xfrm>
            <a:off x="370740" y="6331123"/>
            <a:ext cx="8286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Poverty Status, Past 12 Months, 2021 American Community Survey 1-Year Estimates | Table S1701.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https://data.census.gov/table?q=poverty&amp;g=050XX00US17019,17029,17113,17115,17143,17161,17167,17183&amp;y=2021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0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15DAB-BA9C-77FC-661C-39D432D0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793" y="926019"/>
            <a:ext cx="3259668" cy="677973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Who We Are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2FD9B3-61E7-B1AC-E53D-E90674C20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140" y="1776595"/>
            <a:ext cx="4780932" cy="4282294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r>
              <a:rPr lang="en-US" sz="2200" b="1" dirty="0">
                <a:solidFill>
                  <a:srgbClr val="FFFFFF"/>
                </a:solidFill>
              </a:rPr>
              <a:t>Statewide Partnership </a:t>
            </a:r>
          </a:p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r>
              <a:rPr lang="en-US" sz="2200" b="1" dirty="0">
                <a:solidFill>
                  <a:srgbClr val="FFFFFF"/>
                </a:solidFill>
              </a:rPr>
              <a:t>     (established in 2006)</a:t>
            </a:r>
          </a:p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endParaRPr lang="en-US" sz="22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DCFS African American Advisory Council 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Private Child Welfare Agencies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Concerned Citizens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Illinois Courts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African American Family Commission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State universities: ISU, NIU, SIUE, UIC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07BCDE-D534-B36E-38F8-1CB44F9564C5}"/>
              </a:ext>
            </a:extLst>
          </p:cNvPr>
          <p:cNvGrpSpPr/>
          <p:nvPr/>
        </p:nvGrpSpPr>
        <p:grpSpPr>
          <a:xfrm>
            <a:off x="757251" y="1603992"/>
            <a:ext cx="3856774" cy="3738912"/>
            <a:chOff x="7375457" y="2887373"/>
            <a:chExt cx="2889745" cy="2726817"/>
          </a:xfrm>
        </p:grpSpPr>
        <p:pic>
          <p:nvPicPr>
            <p:cNvPr id="5" name="Picture 4" descr="https://d28htnjz2elwuj.cloudfront.net/wp-content/uploads/2013/11/Illinois_State_University_Logo.png">
              <a:extLst>
                <a:ext uri="{FF2B5EF4-FFF2-40B4-BE49-F238E27FC236}">
                  <a16:creationId xmlns:a16="http://schemas.microsoft.com/office/drawing/2014/main" id="{CD44C96A-38DF-679F-4AB7-7D774A6FA261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5457" y="2990889"/>
              <a:ext cx="1336053" cy="130679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Image result for southern illinois universities and DCFS">
              <a:hlinkClick r:id="rId3"/>
              <a:extLst>
                <a:ext uri="{FF2B5EF4-FFF2-40B4-BE49-F238E27FC236}">
                  <a16:creationId xmlns:a16="http://schemas.microsoft.com/office/drawing/2014/main" id="{7D6DC519-BCD4-5A94-84AC-619BD44E43E1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797" y="4297682"/>
              <a:ext cx="1372405" cy="131650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Image result for northern illinois universities and DCFS">
              <a:hlinkClick r:id="rId5"/>
              <a:extLst>
                <a:ext uri="{FF2B5EF4-FFF2-40B4-BE49-F238E27FC236}">
                  <a16:creationId xmlns:a16="http://schemas.microsoft.com/office/drawing/2014/main" id="{2CBE8C97-A16B-92DF-891B-3DAEA5C49F0A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797" y="2887373"/>
              <a:ext cx="1228358" cy="12344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University of Illinois Seal">
              <a:hlinkClick r:id="rId7" tooltip="&quot;University of Illinois Seal&quot;"/>
              <a:extLst>
                <a:ext uri="{FF2B5EF4-FFF2-40B4-BE49-F238E27FC236}">
                  <a16:creationId xmlns:a16="http://schemas.microsoft.com/office/drawing/2014/main" id="{5ACBB384-1517-7D74-DED2-688EA82B81DE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092" y="4361462"/>
              <a:ext cx="1279855" cy="125272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65832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2855080"/>
            <a:ext cx="8017078" cy="1147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Unemployment Rates</a:t>
            </a:r>
          </a:p>
        </p:txBody>
      </p:sp>
    </p:spTree>
    <p:extLst>
      <p:ext uri="{BB962C8B-B14F-4D97-AF65-F5344CB8AC3E}">
        <p14:creationId xmlns:p14="http://schemas.microsoft.com/office/powerpoint/2010/main" val="1876472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0135"/>
            <a:ext cx="8596668" cy="65694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Unemployment Rates by County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5FD0F-8AF3-EC14-2CF3-8C7698343FDD}"/>
              </a:ext>
            </a:extLst>
          </p:cNvPr>
          <p:cNvSpPr txBox="1"/>
          <p:nvPr/>
        </p:nvSpPr>
        <p:spPr>
          <a:xfrm>
            <a:off x="368137" y="6089445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https://data.census.gov/cedsci/table?text=S2301&amp;g=0500000US17019,17029,17115,17113,17143,17161,17167,17183&amp;tid=ACSST5Y2020.S2301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105A330-28A9-CF40-A1A2-C2C210D681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401391"/>
              </p:ext>
            </p:extLst>
          </p:nvPr>
        </p:nvGraphicFramePr>
        <p:xfrm>
          <a:off x="677333" y="1101011"/>
          <a:ext cx="9121271" cy="475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9089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43C5B5C-73BE-DC6C-DB15-AAC636C4A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12" y="409984"/>
            <a:ext cx="8987667" cy="59382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2022 Unemployed Rates: Vermillion County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E75BA5A-4FBA-944A-B282-B455E70BC4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486776"/>
              </p:ext>
            </p:extLst>
          </p:nvPr>
        </p:nvGraphicFramePr>
        <p:xfrm>
          <a:off x="995453" y="1212353"/>
          <a:ext cx="7148134" cy="4808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60F4A03-7829-A228-A7B6-7CD3F82FD3DC}"/>
              </a:ext>
            </a:extLst>
          </p:cNvPr>
          <p:cNvSpPr txBox="1"/>
          <p:nvPr/>
        </p:nvSpPr>
        <p:spPr>
          <a:xfrm>
            <a:off x="339562" y="6100234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https://data.census.gov/table?text=S2301&amp;g=050XX00US17019,17029,17113,17115,17143,17161,17167,17183&amp;y=2021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</p:spTree>
    <p:extLst>
      <p:ext uri="{BB962C8B-B14F-4D97-AF65-F5344CB8AC3E}">
        <p14:creationId xmlns:p14="http://schemas.microsoft.com/office/powerpoint/2010/main" val="323661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E844C7-2401-6B35-33D7-EAD947C3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22" y="2131402"/>
            <a:ext cx="8924904" cy="164630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en-US" sz="6000" b="1" dirty="0"/>
              <a:t>Child Welfare Outcomes</a:t>
            </a:r>
          </a:p>
        </p:txBody>
      </p:sp>
    </p:spTree>
    <p:extLst>
      <p:ext uri="{BB962C8B-B14F-4D97-AF65-F5344CB8AC3E}">
        <p14:creationId xmlns:p14="http://schemas.microsoft.com/office/powerpoint/2010/main" val="1343071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B8A5A16-7BE9-4AA1-9B5E-00FAFA5C8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3528F3-EFCB-4F9C-AC6F-A130BC6FA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3639C4-7BA8-46BF-B77F-C44F350F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B4FA542-2523-4BD8-BCF7-09F23BB6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DC937BF-4C1E-4507-B43D-0C7644CA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E376DE-2C96-4763-AD42-01D60C2B0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B158AF34-A9BC-4D79-9525-2D355954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C7FAAF9-2552-422D-846A-3ADC4AD46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E9C7168-E636-4C02-96D2-6D582403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FA004EC-0377-4ED7-AA13-B901F5D0B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7874CAB0-23F6-4DCB-B2FB-6ABE95AA5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024AF93-149D-4CDC-9A3F-5B87F347D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855DC1-92A6-087D-656E-8714613D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70" y="1896034"/>
            <a:ext cx="8561876" cy="1035423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en-US" sz="5800" b="1" dirty="0">
                <a:solidFill>
                  <a:srgbClr val="FFFFFF"/>
                </a:solidFill>
              </a:rPr>
              <a:t>Child Abuse and Neglect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EEEF8-034B-140C-A4ED-FD7DAACA9D37}"/>
              </a:ext>
            </a:extLst>
          </p:cNvPr>
          <p:cNvSpPr txBox="1"/>
          <p:nvPr/>
        </p:nvSpPr>
        <p:spPr>
          <a:xfrm>
            <a:off x="2643393" y="2986445"/>
            <a:ext cx="4676280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Hotline Reports</a:t>
            </a:r>
          </a:p>
        </p:txBody>
      </p:sp>
    </p:spTree>
    <p:extLst>
      <p:ext uri="{BB962C8B-B14F-4D97-AF65-F5344CB8AC3E}">
        <p14:creationId xmlns:p14="http://schemas.microsoft.com/office/powerpoint/2010/main" val="754143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32D9821-6243-F386-51A9-3419C80B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Vermillion County: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7388FB0-6D13-4247-A692-6005673ED7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772251"/>
              </p:ext>
            </p:extLst>
          </p:nvPr>
        </p:nvGraphicFramePr>
        <p:xfrm>
          <a:off x="615549" y="1052635"/>
          <a:ext cx="8813883" cy="5030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715062-7859-39B7-5AB6-780010C6B662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153969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F72C483-BA4D-B20E-6370-142D7B318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1B06207-704A-4144-94B9-CEDB526973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372509"/>
              </p:ext>
            </p:extLst>
          </p:nvPr>
        </p:nvGraphicFramePr>
        <p:xfrm>
          <a:off x="615550" y="1059960"/>
          <a:ext cx="8802990" cy="5036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43BEA41-E16A-C03F-43DF-FAAF9FF227B5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748658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896" y="2503758"/>
            <a:ext cx="5917916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Accepted Rates by Race</a:t>
            </a:r>
          </a:p>
        </p:txBody>
      </p:sp>
    </p:spTree>
    <p:extLst>
      <p:ext uri="{BB962C8B-B14F-4D97-AF65-F5344CB8AC3E}">
        <p14:creationId xmlns:p14="http://schemas.microsoft.com/office/powerpoint/2010/main" val="4264778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672" y="352031"/>
            <a:ext cx="7779738" cy="751367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F3C2F89-4C15-C64D-89FC-B4BED00EB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913193"/>
              </p:ext>
            </p:extLst>
          </p:nvPr>
        </p:nvGraphicFramePr>
        <p:xfrm>
          <a:off x="658672" y="902525"/>
          <a:ext cx="8835668" cy="541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DE31D6-AA79-7621-4938-534F4C9AD2F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358780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3290F05-74A1-DA72-DACE-E7FDC6C1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28206"/>
            <a:ext cx="8596668" cy="1045904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Vermillion County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287B953-40AC-43AD-BFC5-34935F2A4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812352"/>
              </p:ext>
            </p:extLst>
          </p:nvPr>
        </p:nvGraphicFramePr>
        <p:xfrm>
          <a:off x="1026369" y="1534752"/>
          <a:ext cx="7331280" cy="44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E317F0-59B6-1C3A-1F56-D980E9D81AB6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8261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E717C-106C-5BCE-F00B-EAB4449F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82" y="932824"/>
            <a:ext cx="3737268" cy="71740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84F1A8-4B15-D70A-80DE-4AB5E8F2C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73" y="1650226"/>
            <a:ext cx="4965795" cy="38807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Promote </a:t>
            </a:r>
            <a:r>
              <a:rPr lang="en-US" sz="2200" b="1" dirty="0"/>
              <a:t>community-based solutions</a:t>
            </a:r>
            <a:r>
              <a:rPr lang="en-US" sz="2200" dirty="0"/>
              <a:t> to improve family permanency and child well-being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/>
              <a:t>Reduce disparities</a:t>
            </a:r>
            <a:r>
              <a:rPr lang="en-US" sz="2200" dirty="0"/>
              <a:t> among children of color receiving child welfare and child protection services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Use </a:t>
            </a:r>
            <a:r>
              <a:rPr lang="en-US" sz="2200" b="1" dirty="0"/>
              <a:t>data driven decision</a:t>
            </a:r>
            <a:r>
              <a:rPr lang="en-US" sz="2200" dirty="0"/>
              <a:t> making to improve outcomes for youth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Promote </a:t>
            </a:r>
            <a:r>
              <a:rPr lang="en-US" sz="2200" b="1" dirty="0"/>
              <a:t>stakeholder partnerships/ ownership</a:t>
            </a:r>
            <a:endParaRPr lang="en-US" sz="2200" dirty="0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EB9A4EC-5D0D-2495-8D52-6C7E71119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9" r="24191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5264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122007-2FF3-7F42-D2DF-9D73968C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379411"/>
            <a:ext cx="8738477" cy="856962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Illinois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C2B134C-C233-4745-9AAA-8A32168D4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23785"/>
              </p:ext>
            </p:extLst>
          </p:nvPr>
        </p:nvGraphicFramePr>
        <p:xfrm>
          <a:off x="1026368" y="1534751"/>
          <a:ext cx="7325677" cy="44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BC4471-BEBB-CC2A-FE48-F88240E6B573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978761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Disparity Ratios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for Accepted Reports</a:t>
            </a:r>
          </a:p>
        </p:txBody>
      </p:sp>
    </p:spTree>
    <p:extLst>
      <p:ext uri="{BB962C8B-B14F-4D97-AF65-F5344CB8AC3E}">
        <p14:creationId xmlns:p14="http://schemas.microsoft.com/office/powerpoint/2010/main" val="3555391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49054"/>
            <a:ext cx="9241366" cy="740735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D5B21-B484-13A9-3D63-77E0C50BE411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6E0BD56-6574-B74C-A8DE-260AE6FEB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894478"/>
              </p:ext>
            </p:extLst>
          </p:nvPr>
        </p:nvGraphicFramePr>
        <p:xfrm>
          <a:off x="809625" y="1390651"/>
          <a:ext cx="7918117" cy="491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8274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Vermillion County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4414CCC-1B8F-714A-A87A-C31314639E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271018"/>
              </p:ext>
            </p:extLst>
          </p:nvPr>
        </p:nvGraphicFramePr>
        <p:xfrm>
          <a:off x="809625" y="1807523"/>
          <a:ext cx="7348745" cy="452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8695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4754000-7ED4-4E49-A45E-9308A90331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31245"/>
              </p:ext>
            </p:extLst>
          </p:nvPr>
        </p:nvGraphicFramePr>
        <p:xfrm>
          <a:off x="800100" y="1810370"/>
          <a:ext cx="7353197" cy="4457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1947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68836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Indicated Reports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by Race</a:t>
            </a:r>
          </a:p>
        </p:txBody>
      </p:sp>
    </p:spTree>
    <p:extLst>
      <p:ext uri="{BB962C8B-B14F-4D97-AF65-F5344CB8AC3E}">
        <p14:creationId xmlns:p14="http://schemas.microsoft.com/office/powerpoint/2010/main" val="639398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1" y="202018"/>
            <a:ext cx="7467600" cy="815163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Indicated Reports by Race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3A13725-2872-D448-A66C-6B0B53879A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505099"/>
              </p:ext>
            </p:extLst>
          </p:nvPr>
        </p:nvGraphicFramePr>
        <p:xfrm>
          <a:off x="305946" y="840828"/>
          <a:ext cx="9289316" cy="4928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F869F1-FC48-99DA-646D-3BA0FB359349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19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D4DFCB0-1420-6C32-02FB-F69DBA4B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072053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Vermillion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B72F706-EA02-5242-8BA5-DCC8ACC302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975028"/>
              </p:ext>
            </p:extLst>
          </p:nvPr>
        </p:nvGraphicFramePr>
        <p:xfrm>
          <a:off x="1026368" y="1559854"/>
          <a:ext cx="7340149" cy="447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E79C5C-F2A5-AF99-0802-4AF7F86F04FF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80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A1A9C40-DCF6-3408-9771-FE1D5478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0413"/>
            <a:ext cx="8596668" cy="784615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19CEA84-A46E-4408-90A8-125A94D32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071519"/>
              </p:ext>
            </p:extLst>
          </p:nvPr>
        </p:nvGraphicFramePr>
        <p:xfrm>
          <a:off x="1026368" y="1559855"/>
          <a:ext cx="7335221" cy="444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D76C06-06D6-85AD-6BB3-91AFA12A5F5F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72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Disparity Ratios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for Indicated Reports</a:t>
            </a:r>
          </a:p>
        </p:txBody>
      </p:sp>
    </p:spTree>
    <p:extLst>
      <p:ext uri="{BB962C8B-B14F-4D97-AF65-F5344CB8AC3E}">
        <p14:creationId xmlns:p14="http://schemas.microsoft.com/office/powerpoint/2010/main" val="75453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7E91D6-F700-A3CC-24D3-B70913CE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4 PEP Goals: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Community-Based Solutions</a:t>
            </a: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993636D2-273C-2F17-B1BE-5021E5ED1475}"/>
              </a:ext>
            </a:extLst>
          </p:cNvPr>
          <p:cNvSpPr/>
          <p:nvPr/>
        </p:nvSpPr>
        <p:spPr>
          <a:xfrm>
            <a:off x="5396112" y="1344862"/>
            <a:ext cx="4222668" cy="4222668"/>
          </a:xfrm>
          <a:prstGeom prst="blockArc">
            <a:avLst>
              <a:gd name="adj1" fmla="val 10798968"/>
              <a:gd name="adj2" fmla="val 16114114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45DD6314-9D65-41CB-6231-4A9E3E6B80D0}"/>
              </a:ext>
            </a:extLst>
          </p:cNvPr>
          <p:cNvSpPr/>
          <p:nvPr/>
        </p:nvSpPr>
        <p:spPr>
          <a:xfrm>
            <a:off x="5396112" y="1346124"/>
            <a:ext cx="4222668" cy="4222668"/>
          </a:xfrm>
          <a:prstGeom prst="blockArc">
            <a:avLst>
              <a:gd name="adj1" fmla="val 5314121"/>
              <a:gd name="adj2" fmla="val 10801073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48488472-031B-BF15-D029-BD447ED12F6A}"/>
              </a:ext>
            </a:extLst>
          </p:cNvPr>
          <p:cNvSpPr/>
          <p:nvPr/>
        </p:nvSpPr>
        <p:spPr>
          <a:xfrm>
            <a:off x="5396113" y="1346124"/>
            <a:ext cx="4222668" cy="4222668"/>
          </a:xfrm>
          <a:prstGeom prst="blockArc">
            <a:avLst>
              <a:gd name="adj1" fmla="val 21598927"/>
              <a:gd name="adj2" fmla="val 5314121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66915BCD-FDBD-AA25-0B76-55396B086B4A}"/>
              </a:ext>
            </a:extLst>
          </p:cNvPr>
          <p:cNvSpPr/>
          <p:nvPr/>
        </p:nvSpPr>
        <p:spPr>
          <a:xfrm>
            <a:off x="5396113" y="1344862"/>
            <a:ext cx="4222668" cy="4222668"/>
          </a:xfrm>
          <a:prstGeom prst="blockArc">
            <a:avLst>
              <a:gd name="adj1" fmla="val 16114114"/>
              <a:gd name="adj2" fmla="val 1032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5A9CB84-77BC-547A-DCA2-B78714019DB2}"/>
              </a:ext>
            </a:extLst>
          </p:cNvPr>
          <p:cNvSpPr/>
          <p:nvPr/>
        </p:nvSpPr>
        <p:spPr>
          <a:xfrm>
            <a:off x="6481842" y="2439971"/>
            <a:ext cx="2051210" cy="2033686"/>
          </a:xfrm>
          <a:custGeom>
            <a:avLst/>
            <a:gdLst>
              <a:gd name="connsiteX0" fmla="*/ 0 w 2051210"/>
              <a:gd name="connsiteY0" fmla="*/ 1016843 h 2033686"/>
              <a:gd name="connsiteX1" fmla="*/ 1025605 w 2051210"/>
              <a:gd name="connsiteY1" fmla="*/ 0 h 2033686"/>
              <a:gd name="connsiteX2" fmla="*/ 2051210 w 2051210"/>
              <a:gd name="connsiteY2" fmla="*/ 1016843 h 2033686"/>
              <a:gd name="connsiteX3" fmla="*/ 1025605 w 2051210"/>
              <a:gd name="connsiteY3" fmla="*/ 2033686 h 2033686"/>
              <a:gd name="connsiteX4" fmla="*/ 0 w 2051210"/>
              <a:gd name="connsiteY4" fmla="*/ 1016843 h 203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210" h="2033686">
                <a:moveTo>
                  <a:pt x="0" y="1016843"/>
                </a:moveTo>
                <a:cubicBezTo>
                  <a:pt x="0" y="455256"/>
                  <a:pt x="459179" y="0"/>
                  <a:pt x="1025605" y="0"/>
                </a:cubicBezTo>
                <a:cubicBezTo>
                  <a:pt x="1592031" y="0"/>
                  <a:pt x="2051210" y="455256"/>
                  <a:pt x="2051210" y="1016843"/>
                </a:cubicBezTo>
                <a:cubicBezTo>
                  <a:pt x="2051210" y="1578430"/>
                  <a:pt x="1592031" y="2033686"/>
                  <a:pt x="1025605" y="2033686"/>
                </a:cubicBezTo>
                <a:cubicBezTo>
                  <a:pt x="459179" y="2033686"/>
                  <a:pt x="0" y="1578430"/>
                  <a:pt x="0" y="1016843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173" tIns="315606" rIns="318173" bIns="31560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PERMANENCY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89BF96-A2A8-C4A1-D49B-C95A08F40ABD}"/>
              </a:ext>
            </a:extLst>
          </p:cNvPr>
          <p:cNvSpPr/>
          <p:nvPr/>
        </p:nvSpPr>
        <p:spPr>
          <a:xfrm>
            <a:off x="6656094" y="515155"/>
            <a:ext cx="1599669" cy="1568408"/>
          </a:xfrm>
          <a:custGeom>
            <a:avLst/>
            <a:gdLst>
              <a:gd name="connsiteX0" fmla="*/ 0 w 1599669"/>
              <a:gd name="connsiteY0" fmla="*/ 680722 h 1361444"/>
              <a:gd name="connsiteX1" fmla="*/ 799835 w 1599669"/>
              <a:gd name="connsiteY1" fmla="*/ 0 h 1361444"/>
              <a:gd name="connsiteX2" fmla="*/ 1599670 w 1599669"/>
              <a:gd name="connsiteY2" fmla="*/ 680722 h 1361444"/>
              <a:gd name="connsiteX3" fmla="*/ 799835 w 1599669"/>
              <a:gd name="connsiteY3" fmla="*/ 1361444 h 1361444"/>
              <a:gd name="connsiteX4" fmla="*/ 0 w 1599669"/>
              <a:gd name="connsiteY4" fmla="*/ 680722 h 136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669" h="1361444">
                <a:moveTo>
                  <a:pt x="0" y="680722"/>
                </a:moveTo>
                <a:cubicBezTo>
                  <a:pt x="0" y="304770"/>
                  <a:pt x="358098" y="0"/>
                  <a:pt x="799835" y="0"/>
                </a:cubicBezTo>
                <a:cubicBezTo>
                  <a:pt x="1241572" y="0"/>
                  <a:pt x="1599670" y="304770"/>
                  <a:pt x="1599670" y="680722"/>
                </a:cubicBezTo>
                <a:cubicBezTo>
                  <a:pt x="1599670" y="1056674"/>
                  <a:pt x="1241572" y="1361444"/>
                  <a:pt x="799835" y="1361444"/>
                </a:cubicBezTo>
                <a:cubicBezTo>
                  <a:pt x="358098" y="1361444"/>
                  <a:pt x="0" y="1056674"/>
                  <a:pt x="0" y="680722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666" tIns="224779" rIns="259666" bIns="22477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Preserve Families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30B7B7-A125-1400-7E52-2EC36024BDEE}"/>
              </a:ext>
            </a:extLst>
          </p:cNvPr>
          <p:cNvSpPr/>
          <p:nvPr/>
        </p:nvSpPr>
        <p:spPr>
          <a:xfrm>
            <a:off x="8788072" y="2559540"/>
            <a:ext cx="1721092" cy="1771668"/>
          </a:xfrm>
          <a:custGeom>
            <a:avLst/>
            <a:gdLst>
              <a:gd name="connsiteX0" fmla="*/ 0 w 1975523"/>
              <a:gd name="connsiteY0" fmla="*/ 935911 h 1871822"/>
              <a:gd name="connsiteX1" fmla="*/ 987762 w 1975523"/>
              <a:gd name="connsiteY1" fmla="*/ 0 h 1871822"/>
              <a:gd name="connsiteX2" fmla="*/ 1975524 w 1975523"/>
              <a:gd name="connsiteY2" fmla="*/ 935911 h 1871822"/>
              <a:gd name="connsiteX3" fmla="*/ 987762 w 1975523"/>
              <a:gd name="connsiteY3" fmla="*/ 1871822 h 1871822"/>
              <a:gd name="connsiteX4" fmla="*/ 0 w 1975523"/>
              <a:gd name="connsiteY4" fmla="*/ 935911 h 187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523" h="1871822">
                <a:moveTo>
                  <a:pt x="0" y="935911"/>
                </a:moveTo>
                <a:cubicBezTo>
                  <a:pt x="0" y="419022"/>
                  <a:pt x="442236" y="0"/>
                  <a:pt x="987762" y="0"/>
                </a:cubicBezTo>
                <a:cubicBezTo>
                  <a:pt x="1533288" y="0"/>
                  <a:pt x="1975524" y="419022"/>
                  <a:pt x="1975524" y="935911"/>
                </a:cubicBezTo>
                <a:cubicBezTo>
                  <a:pt x="1975524" y="1452800"/>
                  <a:pt x="1533288" y="1871822"/>
                  <a:pt x="987762" y="1871822"/>
                </a:cubicBezTo>
                <a:cubicBezTo>
                  <a:pt x="442236" y="1871822"/>
                  <a:pt x="0" y="1452800"/>
                  <a:pt x="0" y="935911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709" tIns="299522" rIns="314709" bIns="29952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Reunify Families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D5D935-D7BA-3B6F-0560-8844056DA8AF}"/>
              </a:ext>
            </a:extLst>
          </p:cNvPr>
          <p:cNvSpPr/>
          <p:nvPr/>
        </p:nvSpPr>
        <p:spPr>
          <a:xfrm>
            <a:off x="6643621" y="4830065"/>
            <a:ext cx="1830679" cy="1790271"/>
          </a:xfrm>
          <a:custGeom>
            <a:avLst/>
            <a:gdLst>
              <a:gd name="connsiteX0" fmla="*/ 0 w 1830679"/>
              <a:gd name="connsiteY0" fmla="*/ 895136 h 1790271"/>
              <a:gd name="connsiteX1" fmla="*/ 915340 w 1830679"/>
              <a:gd name="connsiteY1" fmla="*/ 0 h 1790271"/>
              <a:gd name="connsiteX2" fmla="*/ 1830680 w 1830679"/>
              <a:gd name="connsiteY2" fmla="*/ 895136 h 1790271"/>
              <a:gd name="connsiteX3" fmla="*/ 915340 w 1830679"/>
              <a:gd name="connsiteY3" fmla="*/ 1790272 h 1790271"/>
              <a:gd name="connsiteX4" fmla="*/ 0 w 1830679"/>
              <a:gd name="connsiteY4" fmla="*/ 895136 h 179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679" h="1790271">
                <a:moveTo>
                  <a:pt x="0" y="895136"/>
                </a:moveTo>
                <a:cubicBezTo>
                  <a:pt x="0" y="400766"/>
                  <a:pt x="409812" y="0"/>
                  <a:pt x="915340" y="0"/>
                </a:cubicBezTo>
                <a:cubicBezTo>
                  <a:pt x="1420868" y="0"/>
                  <a:pt x="1830680" y="400766"/>
                  <a:pt x="1830680" y="895136"/>
                </a:cubicBezTo>
                <a:cubicBezTo>
                  <a:pt x="1830680" y="1389506"/>
                  <a:pt x="1420868" y="1790272"/>
                  <a:pt x="915340" y="1790272"/>
                </a:cubicBezTo>
                <a:cubicBezTo>
                  <a:pt x="409812" y="1790272"/>
                  <a:pt x="0" y="1389506"/>
                  <a:pt x="0" y="895136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497" tIns="287579" rIns="293497" bIns="28757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Reduce Racial Disparity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A228896-7CCD-AE5E-89AE-28457113A026}"/>
              </a:ext>
            </a:extLst>
          </p:cNvPr>
          <p:cNvSpPr/>
          <p:nvPr/>
        </p:nvSpPr>
        <p:spPr>
          <a:xfrm>
            <a:off x="4469692" y="2621058"/>
            <a:ext cx="1770558" cy="1671513"/>
          </a:xfrm>
          <a:custGeom>
            <a:avLst/>
            <a:gdLst>
              <a:gd name="connsiteX0" fmla="*/ 0 w 1770558"/>
              <a:gd name="connsiteY0" fmla="*/ 835757 h 1671513"/>
              <a:gd name="connsiteX1" fmla="*/ 885279 w 1770558"/>
              <a:gd name="connsiteY1" fmla="*/ 0 h 1671513"/>
              <a:gd name="connsiteX2" fmla="*/ 1770558 w 1770558"/>
              <a:gd name="connsiteY2" fmla="*/ 835757 h 1671513"/>
              <a:gd name="connsiteX3" fmla="*/ 885279 w 1770558"/>
              <a:gd name="connsiteY3" fmla="*/ 1671514 h 1671513"/>
              <a:gd name="connsiteX4" fmla="*/ 0 w 1770558"/>
              <a:gd name="connsiteY4" fmla="*/ 835757 h 167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558" h="1671513">
                <a:moveTo>
                  <a:pt x="0" y="835757"/>
                </a:moveTo>
                <a:cubicBezTo>
                  <a:pt x="0" y="374181"/>
                  <a:pt x="396353" y="0"/>
                  <a:pt x="885279" y="0"/>
                </a:cubicBezTo>
                <a:cubicBezTo>
                  <a:pt x="1374205" y="0"/>
                  <a:pt x="1770558" y="374181"/>
                  <a:pt x="1770558" y="835757"/>
                </a:cubicBezTo>
                <a:cubicBezTo>
                  <a:pt x="1770558" y="1297333"/>
                  <a:pt x="1374205" y="1671514"/>
                  <a:pt x="885279" y="1671514"/>
                </a:cubicBezTo>
                <a:cubicBezTo>
                  <a:pt x="396353" y="1671514"/>
                  <a:pt x="0" y="1297333"/>
                  <a:pt x="0" y="835757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692" tIns="270187" rIns="284692" bIns="27018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Adoption/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Guardian-ship</a:t>
            </a:r>
          </a:p>
        </p:txBody>
      </p:sp>
    </p:spTree>
    <p:extLst>
      <p:ext uri="{BB962C8B-B14F-4D97-AF65-F5344CB8AC3E}">
        <p14:creationId xmlns:p14="http://schemas.microsoft.com/office/powerpoint/2010/main" val="4248305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351052" cy="651641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DB9AC-2100-5175-891B-8021E480AC4B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3B2BB86-7A11-244B-BD78-90A37E52E1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560918"/>
              </p:ext>
            </p:extLst>
          </p:nvPr>
        </p:nvGraphicFramePr>
        <p:xfrm>
          <a:off x="800100" y="1400176"/>
          <a:ext cx="8228285" cy="48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4649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E3AD1FD-EA57-667C-0D99-C45B867E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Vermillion County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80EAFB-9EA0-37EC-3CE2-B821EABF0BA0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96DF1B2-0873-E64A-89F1-0522522A5C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507704"/>
              </p:ext>
            </p:extLst>
          </p:nvPr>
        </p:nvGraphicFramePr>
        <p:xfrm>
          <a:off x="914401" y="1803506"/>
          <a:ext cx="6972299" cy="436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5336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2B3877-922F-6B7C-68DA-E639107F6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DABB3-B0C3-3AC1-5F92-847246F9E22A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19C54B-811C-F245-BB88-1D87BE7920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264393"/>
              </p:ext>
            </p:extLst>
          </p:nvPr>
        </p:nvGraphicFramePr>
        <p:xfrm>
          <a:off x="857250" y="1803506"/>
          <a:ext cx="7029450" cy="444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4007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971287-73DA-2E41-244A-DB7595A0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5400" b="1" dirty="0"/>
              <a:t>Foster Care Entries</a:t>
            </a:r>
          </a:p>
        </p:txBody>
      </p:sp>
    </p:spTree>
    <p:extLst>
      <p:ext uri="{BB962C8B-B14F-4D97-AF65-F5344CB8AC3E}">
        <p14:creationId xmlns:p14="http://schemas.microsoft.com/office/powerpoint/2010/main" val="202950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61" y="453256"/>
            <a:ext cx="8848908" cy="64571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 Foster Care Entries by Race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77FC4A1-FBC6-8442-AE2E-9E7FE8CAA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260373"/>
              </p:ext>
            </p:extLst>
          </p:nvPr>
        </p:nvGraphicFramePr>
        <p:xfrm>
          <a:off x="667265" y="1391055"/>
          <a:ext cx="8379458" cy="473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C2CAF0-BA6D-5142-AD5F-CC7F92DB1E3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9993369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DC918-9BA3-5F73-F596-551EF33F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61" y="541504"/>
            <a:ext cx="9076266" cy="563936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 Foster Care Entry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93B9B37-C8FC-584D-ADA8-53A217E408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289473"/>
              </p:ext>
            </p:extLst>
          </p:nvPr>
        </p:nvGraphicFramePr>
        <p:xfrm>
          <a:off x="644145" y="1581577"/>
          <a:ext cx="7908587" cy="447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44C5984-D7D6-F523-A8D2-8BD9171AEE01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412705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Foster Care Entries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by Race</a:t>
            </a:r>
          </a:p>
        </p:txBody>
      </p:sp>
    </p:spTree>
    <p:extLst>
      <p:ext uri="{BB962C8B-B14F-4D97-AF65-F5344CB8AC3E}">
        <p14:creationId xmlns:p14="http://schemas.microsoft.com/office/powerpoint/2010/main" val="25175814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85919"/>
            <a:ext cx="7088627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477B67-B3FC-0E4C-A5A3-6A5FF211C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402687"/>
              </p:ext>
            </p:extLst>
          </p:nvPr>
        </p:nvGraphicFramePr>
        <p:xfrm>
          <a:off x="510361" y="1208549"/>
          <a:ext cx="9534028" cy="503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7951686-DC59-3A64-E951-C2569990053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0008996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9D7B790-75A9-4284-6A7E-575D860D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7"/>
            <a:ext cx="8596668" cy="114192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Vermillion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F9C94CF-CF09-C743-8DAC-469DC8C96E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956240"/>
              </p:ext>
            </p:extLst>
          </p:nvPr>
        </p:nvGraphicFramePr>
        <p:xfrm>
          <a:off x="1026368" y="1534752"/>
          <a:ext cx="7473294" cy="449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1597196-22F0-C9AE-9723-BD8574926C4B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760784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9D7B790-75A9-4284-6A7E-575D860D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8"/>
            <a:ext cx="8596668" cy="681904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Illinois  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695C10B-B019-4A28-B37F-E3CAF80ED3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050779"/>
              </p:ext>
            </p:extLst>
          </p:nvPr>
        </p:nvGraphicFramePr>
        <p:xfrm>
          <a:off x="1026368" y="1534751"/>
          <a:ext cx="7125089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AEC48D-77A2-430F-B778-2C3AFF096405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63647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National Child Welfare Trends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8649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Foster Care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 Entry Disparities</a:t>
            </a:r>
          </a:p>
        </p:txBody>
      </p:sp>
    </p:spTree>
    <p:extLst>
      <p:ext uri="{BB962C8B-B14F-4D97-AF65-F5344CB8AC3E}">
        <p14:creationId xmlns:p14="http://schemas.microsoft.com/office/powerpoint/2010/main" val="29710591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5052"/>
            <a:ext cx="8596668" cy="68757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AF5683E-2483-B443-99E8-7A2920D18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259796"/>
              </p:ext>
            </p:extLst>
          </p:nvPr>
        </p:nvGraphicFramePr>
        <p:xfrm>
          <a:off x="510362" y="1427608"/>
          <a:ext cx="9425040" cy="482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34F4C0-9734-7870-3909-C1BBEAD6CA73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3933760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0289BF1-2295-57C1-E9E0-B4E24E83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0505"/>
            <a:ext cx="8596668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Vermillion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BFDDEB1-5918-4134-8868-F71E3CF44B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221763"/>
              </p:ext>
            </p:extLst>
          </p:nvPr>
        </p:nvGraphicFramePr>
        <p:xfrm>
          <a:off x="1026368" y="1809123"/>
          <a:ext cx="6833797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567E2D4-8973-D1C9-2195-0DD512DB5BDF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8076894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0289BF1-2295-57C1-E9E0-B4E24E83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9411"/>
            <a:ext cx="8596668" cy="793788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Illinois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E5BACFC-FB2C-4790-839E-1C967EA33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883197"/>
              </p:ext>
            </p:extLst>
          </p:nvPr>
        </p:nvGraphicFramePr>
        <p:xfrm>
          <a:off x="1026369" y="1534752"/>
          <a:ext cx="6829034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B2FC095-296B-B9BE-10C3-9A48882EB667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2604586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2E22A8-4DA8-BC63-2A88-98D7CA17D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16" y="1828800"/>
            <a:ext cx="8930244" cy="130763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6000" b="1" dirty="0"/>
              <a:t>Youth in Care</a:t>
            </a:r>
          </a:p>
        </p:txBody>
      </p:sp>
    </p:spTree>
    <p:extLst>
      <p:ext uri="{BB962C8B-B14F-4D97-AF65-F5344CB8AC3E}">
        <p14:creationId xmlns:p14="http://schemas.microsoft.com/office/powerpoint/2010/main" val="3186381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030" y="241006"/>
            <a:ext cx="8133971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Youth in Care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5A00EF2-E643-6F44-A7A0-0DEE18446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793067"/>
              </p:ext>
            </p:extLst>
          </p:nvPr>
        </p:nvGraphicFramePr>
        <p:xfrm>
          <a:off x="510361" y="971107"/>
          <a:ext cx="9465515" cy="5326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F0D559-2E25-BE4D-0675-3FE4C9CC7BD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0534265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134FE64-1A73-274C-5E54-D73071B6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Vermillion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C01AB84-635D-144A-BDE3-913D9F8243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869222"/>
              </p:ext>
            </p:extLst>
          </p:nvPr>
        </p:nvGraphicFramePr>
        <p:xfrm>
          <a:off x="1026368" y="1534751"/>
          <a:ext cx="7516607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5689608-9FE6-656E-A6AB-AA0FA67DF811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3875634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BB6F099-93D8-0EF9-513F-D341F02DC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7117E60-4076-B14F-855C-1451D62E25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66147"/>
              </p:ext>
            </p:extLst>
          </p:nvPr>
        </p:nvGraphicFramePr>
        <p:xfrm>
          <a:off x="1026368" y="1534752"/>
          <a:ext cx="7519030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9C24BAE-CA22-67D2-E83B-24B134AD6E3F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3083572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Youth in Care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 Disparities</a:t>
            </a:r>
          </a:p>
        </p:txBody>
      </p:sp>
    </p:spTree>
    <p:extLst>
      <p:ext uri="{BB962C8B-B14F-4D97-AF65-F5344CB8AC3E}">
        <p14:creationId xmlns:p14="http://schemas.microsoft.com/office/powerpoint/2010/main" val="15961785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400432"/>
            <a:ext cx="8596668" cy="543311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Youth in Care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4A6D442-E746-2E4A-BE43-1256E4BCE0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874335"/>
              </p:ext>
            </p:extLst>
          </p:nvPr>
        </p:nvGraphicFramePr>
        <p:xfrm>
          <a:off x="510362" y="1334814"/>
          <a:ext cx="8828154" cy="492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361CBF9-CD13-B764-D681-62E6347886AC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86453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F7CD-665B-D63A-75BD-6B9097F6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8596668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Children in Foster Care Nationwide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943928-B59A-0A49-BA25-DDB3A61C9228}"/>
              </a:ext>
            </a:extLst>
          </p:cNvPr>
          <p:cNvSpPr txBox="1"/>
          <p:nvPr/>
        </p:nvSpPr>
        <p:spPr>
          <a:xfrm>
            <a:off x="330670" y="5977466"/>
            <a:ext cx="795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 U.S. Department of Health and Human Services (2022).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The AFCARS Report: Preliminary FY 2021Estimates as of June 28, 2022, No. 29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https://www.acf.hhs.gov/sites/default/files/documents/cb/afcars-report-29.pdf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D57E7AF-7A61-7F46-9A97-2F41A9120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414987"/>
              </p:ext>
            </p:extLst>
          </p:nvPr>
        </p:nvGraphicFramePr>
        <p:xfrm>
          <a:off x="676745" y="1612899"/>
          <a:ext cx="8438680" cy="414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21880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3B9CA65-DCB0-8ABD-75DA-35DDB38A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94895"/>
            <a:ext cx="8596668" cy="99787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</a:t>
            </a:r>
            <a:b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     Vermillion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F49CA1E-FFC1-5848-A1A6-C8372C582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427335"/>
              </p:ext>
            </p:extLst>
          </p:nvPr>
        </p:nvGraphicFramePr>
        <p:xfrm>
          <a:off x="1026368" y="1534752"/>
          <a:ext cx="6643920" cy="44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742FD2B-F8B3-7DB3-8BB8-A850E05C9C2B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0907975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339A638-3368-109F-0EA2-176482F5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378977"/>
            <a:ext cx="8596668" cy="66154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53F01E6-0CB3-5B47-B74A-42F3219D3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730108"/>
              </p:ext>
            </p:extLst>
          </p:nvPr>
        </p:nvGraphicFramePr>
        <p:xfrm>
          <a:off x="1026368" y="1534752"/>
          <a:ext cx="6643919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773E005-2B44-1367-A379-FE4E98AA249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1520269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3F501E-7C42-FFC9-C5E8-028ED4C1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5400" b="1" dirty="0"/>
              <a:t>Permanencies by Type</a:t>
            </a:r>
          </a:p>
        </p:txBody>
      </p:sp>
    </p:spTree>
    <p:extLst>
      <p:ext uri="{BB962C8B-B14F-4D97-AF65-F5344CB8AC3E}">
        <p14:creationId xmlns:p14="http://schemas.microsoft.com/office/powerpoint/2010/main" val="1677772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79991"/>
            <a:ext cx="8596668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D7E45-D87D-95D9-9DB6-08CE1691C67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1F133E6-CEF2-9A4D-8AA9-0C25BA35C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160297"/>
              </p:ext>
            </p:extLst>
          </p:nvPr>
        </p:nvGraphicFramePr>
        <p:xfrm>
          <a:off x="498486" y="1084521"/>
          <a:ext cx="8401088" cy="4890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33636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F4C3E59-3CE4-C474-10A0-38EC18C42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4"/>
            <a:ext cx="8596668" cy="902443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Vermillion County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F71DE67-207F-3740-8C11-1AB9A0E33D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274123"/>
              </p:ext>
            </p:extLst>
          </p:nvPr>
        </p:nvGraphicFramePr>
        <p:xfrm>
          <a:off x="1026369" y="1534751"/>
          <a:ext cx="7043772" cy="4497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7C682C5-8E35-5057-9446-F73EE1DC79FC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4906864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19D3B71-52E1-5E51-E745-0DA40A38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4"/>
            <a:ext cx="8596668" cy="90244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03A6929-49DD-254C-B76B-193DF8037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102093"/>
              </p:ext>
            </p:extLst>
          </p:nvPr>
        </p:nvGraphicFramePr>
        <p:xfrm>
          <a:off x="1026369" y="1534752"/>
          <a:ext cx="7038288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7A3D2ED-9279-3312-3A04-85EFDFCAE51C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5730659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Guardianship</a:t>
            </a:r>
          </a:p>
        </p:txBody>
      </p:sp>
    </p:spTree>
    <p:extLst>
      <p:ext uri="{BB962C8B-B14F-4D97-AF65-F5344CB8AC3E}">
        <p14:creationId xmlns:p14="http://schemas.microsoft.com/office/powerpoint/2010/main" val="2935224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279991"/>
            <a:ext cx="8596668" cy="719469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9393FC8-F290-3E4B-9E82-128D06B5C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866417"/>
              </p:ext>
            </p:extLst>
          </p:nvPr>
        </p:nvGraphicFramePr>
        <p:xfrm>
          <a:off x="756345" y="1105787"/>
          <a:ext cx="8338809" cy="486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72B9855-C6A5-1B51-4CAD-38CE6AC3DC0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825159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DD3C186-EEDB-A633-3562-AA884E7B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Vermillion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DBE30D7-E1B3-7741-BEA0-3D4CB96EE8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025330"/>
              </p:ext>
            </p:extLst>
          </p:nvPr>
        </p:nvGraphicFramePr>
        <p:xfrm>
          <a:off x="1026369" y="1534751"/>
          <a:ext cx="6834748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A5CFE1E-36C1-3AEE-C42A-EB9D8A668D4C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3422815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7DC2A12-7AA3-B7CC-5F0D-27D20DB67049}"/>
              </a:ext>
            </a:extLst>
          </p:cNvPr>
          <p:cNvSpPr txBox="1"/>
          <p:nvPr/>
        </p:nvSpPr>
        <p:spPr>
          <a:xfrm>
            <a:off x="510361" y="6494426"/>
            <a:ext cx="409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F43009-D2F9-1CE4-C9AF-753911CB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4CE9BCB-99D1-F84B-830B-FB359DD23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751408"/>
              </p:ext>
            </p:extLst>
          </p:nvPr>
        </p:nvGraphicFramePr>
        <p:xfrm>
          <a:off x="1026369" y="1534751"/>
          <a:ext cx="6835802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570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3C456-71D4-590C-C812-FA9D7858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356" y="319781"/>
            <a:ext cx="8371417" cy="8392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Children in Foster Care have a 50/50 Chance 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    of Returning Home (National Outcomes)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ACDE884-C09E-3E9E-DB56-EDC805785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328582"/>
              </p:ext>
            </p:extLst>
          </p:nvPr>
        </p:nvGraphicFramePr>
        <p:xfrm>
          <a:off x="842597" y="1335683"/>
          <a:ext cx="10438544" cy="4763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E50B2E8-EA21-B8B4-465A-C254701741F1}"/>
              </a:ext>
            </a:extLst>
          </p:cNvPr>
          <p:cNvSpPr txBox="1"/>
          <p:nvPr/>
        </p:nvSpPr>
        <p:spPr>
          <a:xfrm>
            <a:off x="135172" y="6210759"/>
            <a:ext cx="596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U.S. Department of Health and Human Services, Administration for Children and Families,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Administration on Children, Youth and Families, Children's Bureau,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hlinkClick r:id="rId3"/>
              </a:rPr>
              <a:t>https://www.acf.hhs.gov/cb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Preliminary Estimates for FY 2021 as of June 28, 2022</a:t>
            </a:r>
          </a:p>
        </p:txBody>
      </p:sp>
    </p:spTree>
    <p:extLst>
      <p:ext uri="{BB962C8B-B14F-4D97-AF65-F5344CB8AC3E}">
        <p14:creationId xmlns:p14="http://schemas.microsoft.com/office/powerpoint/2010/main" val="30320174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Reunification</a:t>
            </a:r>
          </a:p>
        </p:txBody>
      </p:sp>
    </p:spTree>
    <p:extLst>
      <p:ext uri="{BB962C8B-B14F-4D97-AF65-F5344CB8AC3E}">
        <p14:creationId xmlns:p14="http://schemas.microsoft.com/office/powerpoint/2010/main" val="2838616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62" y="322521"/>
            <a:ext cx="8306967" cy="6663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96A70E7-9B6B-B448-AA0A-4A807436AF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969679"/>
              </p:ext>
            </p:extLst>
          </p:nvPr>
        </p:nvGraphicFramePr>
        <p:xfrm>
          <a:off x="444592" y="1239715"/>
          <a:ext cx="8749650" cy="478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7460FD4-0A8C-090D-464E-DF81178BA403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5808629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7F303C3-F50A-4F45-37C1-A12E85FB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Vermillion County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056EC30-47F6-3642-B080-475CBBA6AD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144284"/>
              </p:ext>
            </p:extLst>
          </p:nvPr>
        </p:nvGraphicFramePr>
        <p:xfrm>
          <a:off x="1026368" y="1534751"/>
          <a:ext cx="6842043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FBB6156-E7C5-0650-3BBB-EA70F40B09DF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9407010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7F303C3-F50A-4F45-37C1-A12E85FB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F060CAF-41CE-4514-884A-94EE8426A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14152"/>
              </p:ext>
            </p:extLst>
          </p:nvPr>
        </p:nvGraphicFramePr>
        <p:xfrm>
          <a:off x="1026368" y="1534751"/>
          <a:ext cx="6842155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79C598-4B4D-4BB8-0AF9-5B0B52FBE503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0392943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50" y="381755"/>
            <a:ext cx="8596668" cy="53264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Type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9F09CC6-1741-3F4A-90AB-9D247EC560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119247"/>
              </p:ext>
            </p:extLst>
          </p:nvPr>
        </p:nvGraphicFramePr>
        <p:xfrm>
          <a:off x="653143" y="1252537"/>
          <a:ext cx="8596668" cy="482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6A6823-5EE9-45D5-8C07-4657BFA7258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35888548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74" y="303740"/>
            <a:ext cx="8465928" cy="110224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Type: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1AC81-B2FE-9539-56C9-D6FBD2E5A95E}"/>
              </a:ext>
            </a:extLst>
          </p:cNvPr>
          <p:cNvSpPr txBox="1"/>
          <p:nvPr/>
        </p:nvSpPr>
        <p:spPr>
          <a:xfrm>
            <a:off x="510361" y="6494426"/>
            <a:ext cx="409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51893E5-3302-954F-BC96-3B9A26186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087396"/>
              </p:ext>
            </p:extLst>
          </p:nvPr>
        </p:nvGraphicFramePr>
        <p:xfrm>
          <a:off x="935934" y="1826153"/>
          <a:ext cx="7083204" cy="44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77478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B5ED66AE-6F71-E656-62E9-C24E1204D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0" r="6682"/>
          <a:stretch/>
        </p:blipFill>
        <p:spPr>
          <a:xfrm>
            <a:off x="4665476" y="8466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6" y="29535"/>
            <a:ext cx="4798742" cy="1320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  <a:endParaRPr lang="en-US" sz="40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9BE912-C67E-523D-53A9-D5A2589E20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694370"/>
              </p:ext>
            </p:extLst>
          </p:nvPr>
        </p:nvGraphicFramePr>
        <p:xfrm>
          <a:off x="233810" y="1432268"/>
          <a:ext cx="5072076" cy="549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47119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0575"/>
          </a:xfrm>
        </p:spPr>
        <p:txBody>
          <a:bodyPr anchor="t">
            <a:norm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  <a:endParaRPr lang="en-US" sz="4200" b="1" dirty="0"/>
          </a:p>
        </p:txBody>
      </p:sp>
      <p:pic>
        <p:nvPicPr>
          <p:cNvPr id="5" name="Picture 4" descr="First Star Academy">
            <a:extLst>
              <a:ext uri="{FF2B5EF4-FFF2-40B4-BE49-F238E27FC236}">
                <a16:creationId xmlns:a16="http://schemas.microsoft.com/office/drawing/2014/main" id="{BBDF99F9-0C33-92B8-6285-BED2BE23F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6" b="-2"/>
          <a:stretch/>
        </p:blipFill>
        <p:spPr bwMode="auto">
          <a:xfrm>
            <a:off x="677334" y="1613231"/>
            <a:ext cx="5423429" cy="3882362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A721F97-57A5-2CE5-CD21-8BFBDAE368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872949"/>
              </p:ext>
            </p:extLst>
          </p:nvPr>
        </p:nvGraphicFramePr>
        <p:xfrm>
          <a:off x="6336287" y="1614489"/>
          <a:ext cx="293471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14000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6" y="419099"/>
            <a:ext cx="3432054" cy="1819275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1AFF1B0-32F6-9F13-7A39-6BCC4328398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926255"/>
              </p:ext>
            </p:extLst>
          </p:nvPr>
        </p:nvGraphicFramePr>
        <p:xfrm>
          <a:off x="3811816" y="209654"/>
          <a:ext cx="781703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93735D-DB52-44EA-EC62-87C99476900F}"/>
              </a:ext>
            </a:extLst>
          </p:cNvPr>
          <p:cNvSpPr txBox="1"/>
          <p:nvPr/>
        </p:nvSpPr>
        <p:spPr>
          <a:xfrm>
            <a:off x="374775" y="6294367"/>
            <a:ext cx="893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6350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-Ratner, E., Walker, L. (2010).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back, moving forward: Using integrated assessments to examine the educational experiences of children entering foster care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Chicago: Chapin Hall at the University of Chicago.</a:t>
            </a:r>
          </a:p>
        </p:txBody>
      </p:sp>
    </p:spTree>
    <p:extLst>
      <p:ext uri="{BB962C8B-B14F-4D97-AF65-F5344CB8AC3E}">
        <p14:creationId xmlns:p14="http://schemas.microsoft.com/office/powerpoint/2010/main" val="31334927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4" y="476688"/>
            <a:ext cx="8596668" cy="676940"/>
          </a:xfrm>
        </p:spPr>
        <p:txBody>
          <a:bodyPr anchor="ctr" anchorCtr="0">
            <a:no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FC8832-D7E1-500F-81CB-357FB963FE7C}"/>
              </a:ext>
            </a:extLst>
          </p:cNvPr>
          <p:cNvSpPr/>
          <p:nvPr/>
        </p:nvSpPr>
        <p:spPr>
          <a:xfrm>
            <a:off x="677334" y="1684204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Create Pathways to education for youth in care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E80DD56-B1A3-C8CB-92E4-D53693B2E748}"/>
              </a:ext>
            </a:extLst>
          </p:cNvPr>
          <p:cNvSpPr/>
          <p:nvPr/>
        </p:nvSpPr>
        <p:spPr>
          <a:xfrm>
            <a:off x="3749158" y="1684203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Provide information and connections to youth, their caregivers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5C11BF-B9BB-CFC0-08F9-5CFA415B7AB8}"/>
              </a:ext>
            </a:extLst>
          </p:cNvPr>
          <p:cNvSpPr/>
          <p:nvPr/>
        </p:nvSpPr>
        <p:spPr>
          <a:xfrm>
            <a:off x="6817091" y="1681116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Create a culture of education and training and normalizing this experience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067117-C83F-6BD0-BDB3-D5B305E83BD4}"/>
              </a:ext>
            </a:extLst>
          </p:cNvPr>
          <p:cNvSpPr/>
          <p:nvPr/>
        </p:nvSpPr>
        <p:spPr>
          <a:xfrm>
            <a:off x="677334" y="3557238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Developing a plan and executing it (know what’s expected, what are deadlines)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3129334-9C3F-2925-A6E4-8B46D3A41EDE}"/>
              </a:ext>
            </a:extLst>
          </p:cNvPr>
          <p:cNvSpPr/>
          <p:nvPr/>
        </p:nvSpPr>
        <p:spPr>
          <a:xfrm>
            <a:off x="6817091" y="3571481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/>
              <a:t>Educate the Educators on Child Welfare/Trauma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9ABFBAC-4AF5-CA1E-F889-C87CC4CA8362}"/>
              </a:ext>
            </a:extLst>
          </p:cNvPr>
          <p:cNvSpPr/>
          <p:nvPr/>
        </p:nvSpPr>
        <p:spPr>
          <a:xfrm>
            <a:off x="3747212" y="3571481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Promote Peer and Parent Mentoring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8826D-2E96-546C-8631-034A80CFC259}"/>
              </a:ext>
            </a:extLst>
          </p:cNvPr>
          <p:cNvSpPr txBox="1"/>
          <p:nvPr/>
        </p:nvSpPr>
        <p:spPr>
          <a:xfrm>
            <a:off x="374775" y="6294367"/>
            <a:ext cx="893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6350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-Ratner, E., Walker, L. (2010).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back, moving forward: Using integrated assessments to examine the educational experiences of children entering foster care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Chicago: Chapin Hall at the University of Chicago.</a:t>
            </a:r>
          </a:p>
        </p:txBody>
      </p:sp>
    </p:spTree>
    <p:extLst>
      <p:ext uri="{BB962C8B-B14F-4D97-AF65-F5344CB8AC3E}">
        <p14:creationId xmlns:p14="http://schemas.microsoft.com/office/powerpoint/2010/main" val="8610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63B564-6847-AC8F-FECB-5CBEFA5F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586" y="4872490"/>
            <a:ext cx="8462949" cy="774285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Foster Care and Childhood Trauma</a:t>
            </a: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282CAFCB-876E-0851-28DE-D9CFEC4C1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1600201" y="1392512"/>
            <a:ext cx="7625162" cy="285944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6853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B09D1-3D77-F139-8391-61B8809E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5" y="377778"/>
            <a:ext cx="8746066" cy="723254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Adverse Childhood Experiences (ACEs)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n-US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4181C-DB9E-0F6A-1694-087452432387}"/>
              </a:ext>
            </a:extLst>
          </p:cNvPr>
          <p:cNvSpPr txBox="1"/>
          <p:nvPr/>
        </p:nvSpPr>
        <p:spPr>
          <a:xfrm>
            <a:off x="475315" y="6331236"/>
            <a:ext cx="819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Holman, D. et al. (2016). The association between adverse childhood experiences and risk of cancer in adulthood: A systematic review of the literature.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Pediatrics, 138,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S81-S91.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519072A-E594-689F-EE71-ACE6CE58E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445848"/>
              </p:ext>
            </p:extLst>
          </p:nvPr>
        </p:nvGraphicFramePr>
        <p:xfrm>
          <a:off x="1323663" y="1311472"/>
          <a:ext cx="7395335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5335">
                  <a:extLst>
                    <a:ext uri="{9D8B030D-6E8A-4147-A177-3AD203B41FA5}">
                      <a16:colId xmlns:a16="http://schemas.microsoft.com/office/drawing/2014/main" val="1708297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Abuse/Neglect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752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Parent who’s an alcoholic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003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Mother who’s a domestic violence survivor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4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Family member in jail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844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Family member diagnosed with a mental illness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03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Disappearance of a parent through divorce, death, abandonment, foster care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44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Gun violence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62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4446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36699"/>
      </a:hlink>
      <a:folHlink>
        <a:srgbClr val="33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83FF70DF272E4D92842629A0564DBA" ma:contentTypeVersion="0" ma:contentTypeDescription="Create a new document." ma:contentTypeScope="" ma:versionID="092f1cd05d51f3cca5c187c28cd903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bdcf26f133259999730471111e8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9B0422-ABE9-4697-9A81-3708D1630D87}"/>
</file>

<file path=customXml/itemProps2.xml><?xml version="1.0" encoding="utf-8"?>
<ds:datastoreItem xmlns:ds="http://schemas.openxmlformats.org/officeDocument/2006/customXml" ds:itemID="{4AE3A6F0-B802-466D-95FE-AE7897EB6406}"/>
</file>

<file path=customXml/itemProps3.xml><?xml version="1.0" encoding="utf-8"?>
<ds:datastoreItem xmlns:ds="http://schemas.openxmlformats.org/officeDocument/2006/customXml" ds:itemID="{025C9982-EBD4-4F63-99C7-236ABEED9CD9}"/>
</file>

<file path=docProps/app.xml><?xml version="1.0" encoding="utf-8"?>
<Properties xmlns="http://schemas.openxmlformats.org/officeDocument/2006/extended-properties" xmlns:vt="http://schemas.openxmlformats.org/officeDocument/2006/docPropsVTypes">
  <Template>{BCCC77CB-E51D-FA45-BC86-C2E5BBBE0AF3}tf10001060</Template>
  <TotalTime>8243</TotalTime>
  <Words>2895</Words>
  <Application>Microsoft Office PowerPoint</Application>
  <PresentationFormat>Widescreen</PresentationFormat>
  <Paragraphs>421</Paragraphs>
  <Slides>79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6" baseType="lpstr">
      <vt:lpstr>Arial</vt:lpstr>
      <vt:lpstr>Calibri</vt:lpstr>
      <vt:lpstr>Calibri Light</vt:lpstr>
      <vt:lpstr>Trebuchet MS</vt:lpstr>
      <vt:lpstr>Wingdings</vt:lpstr>
      <vt:lpstr>Wingdings 3</vt:lpstr>
      <vt:lpstr>Facet</vt:lpstr>
      <vt:lpstr>Illinois Permanency Enhancement Project (PEP)  Central Region (DATE) Vermillion County</vt:lpstr>
      <vt:lpstr>Who We Are</vt:lpstr>
      <vt:lpstr>Objectives</vt:lpstr>
      <vt:lpstr>4 PEP Goals:  Community-Based Solutions</vt:lpstr>
      <vt:lpstr>National Child Welfare Trends</vt:lpstr>
      <vt:lpstr>Children in Foster Care Nationwide</vt:lpstr>
      <vt:lpstr>Children in Foster Care have a 50/50 Chance       of Returning Home (National Outcomes)</vt:lpstr>
      <vt:lpstr>Foster Care and Childhood Trauma</vt:lpstr>
      <vt:lpstr>Adverse Childhood Experiences (ACEs)1</vt:lpstr>
      <vt:lpstr>Foster Care, Child Trauma, and     Educational Outcomes</vt:lpstr>
      <vt:lpstr>Foster Care, Child Trauma, and     Educational Outcomes (con’t)</vt:lpstr>
      <vt:lpstr>Central Illinois Child Characteristics</vt:lpstr>
      <vt:lpstr>2022 Child Population</vt:lpstr>
      <vt:lpstr>2022 Child Population by Race Estimates</vt:lpstr>
      <vt:lpstr>PowerPoint Presentation</vt:lpstr>
      <vt:lpstr>2022 Child Population by Race:   Vermillion County</vt:lpstr>
      <vt:lpstr>2022 Child Population by Race: Illinois</vt:lpstr>
      <vt:lpstr>2022 Child Poverty Rates</vt:lpstr>
      <vt:lpstr>2022 Children at or Below Poverty</vt:lpstr>
      <vt:lpstr>Unemployment Rates</vt:lpstr>
      <vt:lpstr>2022 Unemployment Rates by County</vt:lpstr>
      <vt:lpstr>2022 Unemployed Rates: Vermillion County</vt:lpstr>
      <vt:lpstr>Child Welfare Outcomes</vt:lpstr>
      <vt:lpstr>Child Abuse and Neglect</vt:lpstr>
      <vt:lpstr>2022 Vermillion County: Reports Made vs. Indicated by Source</vt:lpstr>
      <vt:lpstr>2022 Illinois: Reports Made vs. Indicated by Source</vt:lpstr>
      <vt:lpstr>Accepted Rates by Race</vt:lpstr>
      <vt:lpstr>2022 Accepted Reports by Race</vt:lpstr>
      <vt:lpstr>2022 Accepted Reports by Race:       Vermillion County</vt:lpstr>
      <vt:lpstr>2022 Accepted Reports by Race: Illinois</vt:lpstr>
      <vt:lpstr>Disparity Ratios  for Accepted Reports</vt:lpstr>
      <vt:lpstr>2022 Disparity Ratio for Accepted Reports</vt:lpstr>
      <vt:lpstr>2022 Disparity Ratio for Accepted Reports:      Vermillion County</vt:lpstr>
      <vt:lpstr>2022 Disparity Ratio for Accepted Reports:      ILLINOIS</vt:lpstr>
      <vt:lpstr>Indicated Reports    by Race</vt:lpstr>
      <vt:lpstr>2022 Indicated Reports by Race</vt:lpstr>
      <vt:lpstr>Indicated Reports by Race:       Vermillion County</vt:lpstr>
      <vt:lpstr>Indicated Reports by Race: Illinois</vt:lpstr>
      <vt:lpstr>Disparity Ratios  for Indicated Reports</vt:lpstr>
      <vt:lpstr>Disparity Ratio for Indicated Reports</vt:lpstr>
      <vt:lpstr>Disparity Ratio for Indicated Reports:      Vermillion County</vt:lpstr>
      <vt:lpstr>Disparity Ratio for Indicated Reports:      ILLINOIS</vt:lpstr>
      <vt:lpstr>Foster Care Entries</vt:lpstr>
      <vt:lpstr>2022 Illinois Foster Care Entries by Race</vt:lpstr>
      <vt:lpstr>2022 Illinois Foster Care Entry Disparities</vt:lpstr>
      <vt:lpstr>Foster Care Entries     by Race</vt:lpstr>
      <vt:lpstr>Foster Care Entries by Race</vt:lpstr>
      <vt:lpstr>Foster Care Entries by Race:       Vermillion County</vt:lpstr>
      <vt:lpstr>Foster Care Entries by Race: Illinois   </vt:lpstr>
      <vt:lpstr>Foster Care      Entry Disparities</vt:lpstr>
      <vt:lpstr>Foster Care Entry Disparities</vt:lpstr>
      <vt:lpstr>Foster Care Entry Disparities:       Vermillion County</vt:lpstr>
      <vt:lpstr>Foster Care Entry Disparities: Illinois</vt:lpstr>
      <vt:lpstr>Youth in Care</vt:lpstr>
      <vt:lpstr>Youth in Care by Race</vt:lpstr>
      <vt:lpstr>Youth in Care by Race: Vermillion County</vt:lpstr>
      <vt:lpstr>Youth in Care by Race: ILLINOIS</vt:lpstr>
      <vt:lpstr>Youth in Care      Disparities</vt:lpstr>
      <vt:lpstr>Youth in Care Disparities</vt:lpstr>
      <vt:lpstr>Youth in Care Disparities:       Vermillion County</vt:lpstr>
      <vt:lpstr>Youth in Care Disparities: ILLINOIS</vt:lpstr>
      <vt:lpstr>Permanencies by Type</vt:lpstr>
      <vt:lpstr>Adoption Permanencies by Race</vt:lpstr>
      <vt:lpstr>Adoption Permanencies by Race:      Vermillion County</vt:lpstr>
      <vt:lpstr>Adoption Permanencies by Race:      ILLINOIS</vt:lpstr>
      <vt:lpstr>Guardianship</vt:lpstr>
      <vt:lpstr>Guardianship Permanencies by Race</vt:lpstr>
      <vt:lpstr>Guardianship Permanencies by Race:      Vermillion County</vt:lpstr>
      <vt:lpstr>Guardianship Permanencies by Race:      ILLINOIS</vt:lpstr>
      <vt:lpstr>Reunification</vt:lpstr>
      <vt:lpstr>Reunification Permanencies by Race</vt:lpstr>
      <vt:lpstr>Reunification Permanencies by Race:      Vermillion County</vt:lpstr>
      <vt:lpstr>Reunification Permanencies by Race:      ILLINOIS</vt:lpstr>
      <vt:lpstr>Reunification Permanencies by Type</vt:lpstr>
      <vt:lpstr>Reunification Permanencies by Type:      ILLINOIS</vt:lpstr>
      <vt:lpstr>What Can Communities Do?</vt:lpstr>
      <vt:lpstr>What Can Communities Do?</vt:lpstr>
      <vt:lpstr>What Can Communities Do?</vt:lpstr>
      <vt:lpstr>What Can Communities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Banks, Brea</dc:creator>
  <cp:lastModifiedBy>Winfrey Avant, Deneca</cp:lastModifiedBy>
  <cp:revision>320</cp:revision>
  <dcterms:created xsi:type="dcterms:W3CDTF">2022-04-27T00:42:00Z</dcterms:created>
  <dcterms:modified xsi:type="dcterms:W3CDTF">2024-02-08T20:55:08Z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0x010100E083FF70DF272E4D92842629A0564DBA</vt:lpwstr>
  </property>
</Properties>
</file>