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5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7.xml" ContentType="application/vnd.openxmlformats-officedocument.presentationml.notesSl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8.xml" ContentType="application/vnd.openxmlformats-officedocument.presentationml.notesSl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9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8.xml" ContentType="application/vnd.openxmlformats-officedocument.drawingml.chartshapes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0.xml" ContentType="application/vnd.openxmlformats-officedocument.presentationml.notesSl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1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2.xml" ContentType="application/vnd.openxmlformats-officedocument.presentationml.notesSl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9.xml" ContentType="application/vnd.openxmlformats-officedocument.drawingml.chartshapes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10.xml" ContentType="application/vnd.openxmlformats-officedocument.drawingml.chartshapes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drawings/drawing11.xml" ContentType="application/vnd.openxmlformats-officedocument.drawingml.chartshapes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80"/>
  </p:notesMasterIdLst>
  <p:sldIdLst>
    <p:sldId id="256" r:id="rId2"/>
    <p:sldId id="295" r:id="rId3"/>
    <p:sldId id="296" r:id="rId4"/>
    <p:sldId id="297" r:id="rId5"/>
    <p:sldId id="298" r:id="rId6"/>
    <p:sldId id="439" r:id="rId7"/>
    <p:sldId id="454" r:id="rId8"/>
    <p:sldId id="301" r:id="rId9"/>
    <p:sldId id="435" r:id="rId10"/>
    <p:sldId id="303" r:id="rId11"/>
    <p:sldId id="430" r:id="rId12"/>
    <p:sldId id="304" r:id="rId13"/>
    <p:sldId id="305" r:id="rId14"/>
    <p:sldId id="258" r:id="rId15"/>
    <p:sldId id="311" r:id="rId16"/>
    <p:sldId id="265" r:id="rId17"/>
    <p:sldId id="273" r:id="rId18"/>
    <p:sldId id="277" r:id="rId19"/>
    <p:sldId id="446" r:id="rId20"/>
    <p:sldId id="434" r:id="rId21"/>
    <p:sldId id="319" r:id="rId22"/>
    <p:sldId id="322" r:id="rId23"/>
    <p:sldId id="323" r:id="rId24"/>
    <p:sldId id="440" r:id="rId25"/>
    <p:sldId id="267" r:id="rId26"/>
    <p:sldId id="447" r:id="rId27"/>
    <p:sldId id="268" r:id="rId28"/>
    <p:sldId id="330" r:id="rId29"/>
    <p:sldId id="333" r:id="rId30"/>
    <p:sldId id="448" r:id="rId31"/>
    <p:sldId id="464" r:id="rId32"/>
    <p:sldId id="460" r:id="rId33"/>
    <p:sldId id="463" r:id="rId34"/>
    <p:sldId id="449" r:id="rId35"/>
    <p:sldId id="269" r:id="rId36"/>
    <p:sldId id="348" r:id="rId37"/>
    <p:sldId id="351" r:id="rId38"/>
    <p:sldId id="450" r:id="rId39"/>
    <p:sldId id="474" r:id="rId40"/>
    <p:sldId id="470" r:id="rId41"/>
    <p:sldId id="473" r:id="rId42"/>
    <p:sldId id="352" r:id="rId43"/>
    <p:sldId id="275" r:id="rId44"/>
    <p:sldId id="353" r:id="rId45"/>
    <p:sldId id="451" r:id="rId46"/>
    <p:sldId id="272" r:id="rId47"/>
    <p:sldId id="359" r:id="rId48"/>
    <p:sldId id="441" r:id="rId49"/>
    <p:sldId id="452" r:id="rId50"/>
    <p:sldId id="276" r:id="rId51"/>
    <p:sldId id="368" r:id="rId52"/>
    <p:sldId id="442" r:id="rId53"/>
    <p:sldId id="370" r:id="rId54"/>
    <p:sldId id="278" r:id="rId55"/>
    <p:sldId id="419" r:id="rId56"/>
    <p:sldId id="279" r:id="rId57"/>
    <p:sldId id="453" r:id="rId58"/>
    <p:sldId id="280" r:id="rId59"/>
    <p:sldId id="426" r:id="rId60"/>
    <p:sldId id="371" r:id="rId61"/>
    <p:sldId id="380" r:id="rId62"/>
    <p:sldId id="281" r:id="rId63"/>
    <p:sldId id="386" r:id="rId64"/>
    <p:sldId id="282" r:id="rId65"/>
    <p:sldId id="443" r:id="rId66"/>
    <p:sldId id="283" r:id="rId67"/>
    <p:sldId id="394" r:id="rId68"/>
    <p:sldId id="284" r:id="rId69"/>
    <p:sldId id="444" r:id="rId70"/>
    <p:sldId id="285" r:id="rId71"/>
    <p:sldId id="402" r:id="rId72"/>
    <p:sldId id="445" r:id="rId73"/>
    <p:sldId id="287" r:id="rId74"/>
    <p:sldId id="274" r:id="rId75"/>
    <p:sldId id="291" r:id="rId76"/>
    <p:sldId id="292" r:id="rId77"/>
    <p:sldId id="293" r:id="rId78"/>
    <p:sldId id="437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FFFFCC"/>
    <a:srgbClr val="D2ECF9"/>
    <a:srgbClr val="EA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3" autoAdjust="0"/>
    <p:restoredTop sz="95777" autoAdjust="0"/>
  </p:normalViewPr>
  <p:slideViewPr>
    <p:cSldViewPr snapToGrid="0" snapToObjects="1">
      <p:cViewPr varScale="1">
        <p:scale>
          <a:sx n="65" d="100"/>
          <a:sy n="65" d="100"/>
        </p:scale>
        <p:origin x="524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7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88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86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frey Avant, Deneca" userId="bf81dfd3-d708-4cc2-99e1-403c79eacfc5" providerId="ADAL" clId="{8319EC97-1357-4027-ADC2-2A4D7EFB9451}"/>
    <pc:docChg chg="undo custSel addSld delSld modSld">
      <pc:chgData name="Winfrey Avant, Deneca" userId="bf81dfd3-d708-4cc2-99e1-403c79eacfc5" providerId="ADAL" clId="{8319EC97-1357-4027-ADC2-2A4D7EFB9451}" dt="2024-02-08T20:45:51.327" v="109" actId="47"/>
      <pc:docMkLst>
        <pc:docMk/>
      </pc:docMkLst>
      <pc:sldChg chg="modSp mod">
        <pc:chgData name="Winfrey Avant, Deneca" userId="bf81dfd3-d708-4cc2-99e1-403c79eacfc5" providerId="ADAL" clId="{8319EC97-1357-4027-ADC2-2A4D7EFB9451}" dt="2024-02-08T20:09:34.495" v="5" actId="403"/>
        <pc:sldMkLst>
          <pc:docMk/>
          <pc:sldMk cId="1354990045" sldId="256"/>
        </pc:sldMkLst>
        <pc:spChg chg="mod">
          <ac:chgData name="Winfrey Avant, Deneca" userId="bf81dfd3-d708-4cc2-99e1-403c79eacfc5" providerId="ADAL" clId="{8319EC97-1357-4027-ADC2-2A4D7EFB9451}" dt="2024-02-08T20:09:34.495" v="5" actId="403"/>
          <ac:spMkLst>
            <pc:docMk/>
            <pc:sldMk cId="1354990045" sldId="256"/>
            <ac:spMk id="2" creationId="{DA16A8B1-0DF4-484E-8C0B-DFDE71D89511}"/>
          </ac:spMkLst>
        </pc:spChg>
      </pc:sldChg>
      <pc:sldChg chg="del">
        <pc:chgData name="Winfrey Avant, Deneca" userId="bf81dfd3-d708-4cc2-99e1-403c79eacfc5" providerId="ADAL" clId="{8319EC97-1357-4027-ADC2-2A4D7EFB9451}" dt="2024-02-08T20:45:31.025" v="108" actId="47"/>
        <pc:sldMkLst>
          <pc:docMk/>
          <pc:sldMk cId="1044013304" sldId="259"/>
        </pc:sldMkLst>
      </pc:sldChg>
      <pc:sldChg chg="del">
        <pc:chgData name="Winfrey Avant, Deneca" userId="bf81dfd3-d708-4cc2-99e1-403c79eacfc5" providerId="ADAL" clId="{8319EC97-1357-4027-ADC2-2A4D7EFB9451}" dt="2024-02-08T20:10:06.990" v="19" actId="47"/>
        <pc:sldMkLst>
          <pc:docMk/>
          <pc:sldMk cId="3883895355" sldId="260"/>
        </pc:sldMkLst>
      </pc:sldChg>
      <pc:sldChg chg="del">
        <pc:chgData name="Winfrey Avant, Deneca" userId="bf81dfd3-d708-4cc2-99e1-403c79eacfc5" providerId="ADAL" clId="{8319EC97-1357-4027-ADC2-2A4D7EFB9451}" dt="2024-02-08T20:10:07.493" v="20" actId="47"/>
        <pc:sldMkLst>
          <pc:docMk/>
          <pc:sldMk cId="1540365848" sldId="261"/>
        </pc:sldMkLst>
      </pc:sldChg>
      <pc:sldChg chg="del">
        <pc:chgData name="Winfrey Avant, Deneca" userId="bf81dfd3-d708-4cc2-99e1-403c79eacfc5" providerId="ADAL" clId="{8319EC97-1357-4027-ADC2-2A4D7EFB9451}" dt="2024-02-08T20:10:07.934" v="21" actId="47"/>
        <pc:sldMkLst>
          <pc:docMk/>
          <pc:sldMk cId="1330331815" sldId="262"/>
        </pc:sldMkLst>
      </pc:sldChg>
      <pc:sldChg chg="del">
        <pc:chgData name="Winfrey Avant, Deneca" userId="bf81dfd3-d708-4cc2-99e1-403c79eacfc5" providerId="ADAL" clId="{8319EC97-1357-4027-ADC2-2A4D7EFB9451}" dt="2024-02-08T20:10:08.768" v="22" actId="47"/>
        <pc:sldMkLst>
          <pc:docMk/>
          <pc:sldMk cId="2667536107" sldId="263"/>
        </pc:sldMkLst>
      </pc:sldChg>
      <pc:sldChg chg="del">
        <pc:chgData name="Winfrey Avant, Deneca" userId="bf81dfd3-d708-4cc2-99e1-403c79eacfc5" providerId="ADAL" clId="{8319EC97-1357-4027-ADC2-2A4D7EFB9451}" dt="2024-02-08T20:10:14.075" v="23" actId="47"/>
        <pc:sldMkLst>
          <pc:docMk/>
          <pc:sldMk cId="3639142854" sldId="264"/>
        </pc:sldMkLst>
      </pc:sldChg>
      <pc:sldChg chg="del">
        <pc:chgData name="Winfrey Avant, Deneca" userId="bf81dfd3-d708-4cc2-99e1-403c79eacfc5" providerId="ADAL" clId="{8319EC97-1357-4027-ADC2-2A4D7EFB9451}" dt="2024-02-08T20:10:14.799" v="24" actId="47"/>
        <pc:sldMkLst>
          <pc:docMk/>
          <pc:sldMk cId="4153969615" sldId="266"/>
        </pc:sldMkLst>
      </pc:sldChg>
      <pc:sldChg chg="del">
        <pc:chgData name="Winfrey Avant, Deneca" userId="bf81dfd3-d708-4cc2-99e1-403c79eacfc5" providerId="ADAL" clId="{8319EC97-1357-4027-ADC2-2A4D7EFB9451}" dt="2024-02-08T20:45:14.263" v="107" actId="47"/>
        <pc:sldMkLst>
          <pc:docMk/>
          <pc:sldMk cId="4204401376" sldId="306"/>
        </pc:sldMkLst>
      </pc:sldChg>
      <pc:sldChg chg="del">
        <pc:chgData name="Winfrey Avant, Deneca" userId="bf81dfd3-d708-4cc2-99e1-403c79eacfc5" providerId="ADAL" clId="{8319EC97-1357-4027-ADC2-2A4D7EFB9451}" dt="2024-02-08T20:09:41.931" v="6" actId="47"/>
        <pc:sldMkLst>
          <pc:docMk/>
          <pc:sldMk cId="2861198515" sldId="307"/>
        </pc:sldMkLst>
      </pc:sldChg>
      <pc:sldChg chg="del">
        <pc:chgData name="Winfrey Avant, Deneca" userId="bf81dfd3-d708-4cc2-99e1-403c79eacfc5" providerId="ADAL" clId="{8319EC97-1357-4027-ADC2-2A4D7EFB9451}" dt="2024-02-08T20:09:42.487" v="7" actId="47"/>
        <pc:sldMkLst>
          <pc:docMk/>
          <pc:sldMk cId="3487639614" sldId="308"/>
        </pc:sldMkLst>
      </pc:sldChg>
      <pc:sldChg chg="del">
        <pc:chgData name="Winfrey Avant, Deneca" userId="bf81dfd3-d708-4cc2-99e1-403c79eacfc5" providerId="ADAL" clId="{8319EC97-1357-4027-ADC2-2A4D7EFB9451}" dt="2024-02-08T20:09:42.850" v="8" actId="47"/>
        <pc:sldMkLst>
          <pc:docMk/>
          <pc:sldMk cId="2914376530" sldId="309"/>
        </pc:sldMkLst>
      </pc:sldChg>
      <pc:sldChg chg="del">
        <pc:chgData name="Winfrey Avant, Deneca" userId="bf81dfd3-d708-4cc2-99e1-403c79eacfc5" providerId="ADAL" clId="{8319EC97-1357-4027-ADC2-2A4D7EFB9451}" dt="2024-02-08T20:09:43.292" v="9" actId="47"/>
        <pc:sldMkLst>
          <pc:docMk/>
          <pc:sldMk cId="812286351" sldId="310"/>
        </pc:sldMkLst>
      </pc:sldChg>
      <pc:sldChg chg="del">
        <pc:chgData name="Winfrey Avant, Deneca" userId="bf81dfd3-d708-4cc2-99e1-403c79eacfc5" providerId="ADAL" clId="{8319EC97-1357-4027-ADC2-2A4D7EFB9451}" dt="2024-02-08T20:09:47.350" v="10" actId="47"/>
        <pc:sldMkLst>
          <pc:docMk/>
          <pc:sldMk cId="2698538014" sldId="312"/>
        </pc:sldMkLst>
      </pc:sldChg>
      <pc:sldChg chg="del">
        <pc:chgData name="Winfrey Avant, Deneca" userId="bf81dfd3-d708-4cc2-99e1-403c79eacfc5" providerId="ADAL" clId="{8319EC97-1357-4027-ADC2-2A4D7EFB9451}" dt="2024-02-08T20:09:47.808" v="11" actId="47"/>
        <pc:sldMkLst>
          <pc:docMk/>
          <pc:sldMk cId="3957569661" sldId="313"/>
        </pc:sldMkLst>
      </pc:sldChg>
      <pc:sldChg chg="del">
        <pc:chgData name="Winfrey Avant, Deneca" userId="bf81dfd3-d708-4cc2-99e1-403c79eacfc5" providerId="ADAL" clId="{8319EC97-1357-4027-ADC2-2A4D7EFB9451}" dt="2024-02-08T20:09:55.339" v="13" actId="47"/>
        <pc:sldMkLst>
          <pc:docMk/>
          <pc:sldMk cId="802449415" sldId="315"/>
        </pc:sldMkLst>
      </pc:sldChg>
      <pc:sldChg chg="del">
        <pc:chgData name="Winfrey Avant, Deneca" userId="bf81dfd3-d708-4cc2-99e1-403c79eacfc5" providerId="ADAL" clId="{8319EC97-1357-4027-ADC2-2A4D7EFB9451}" dt="2024-02-08T20:09:55.733" v="14" actId="47"/>
        <pc:sldMkLst>
          <pc:docMk/>
          <pc:sldMk cId="1776094034" sldId="316"/>
        </pc:sldMkLst>
      </pc:sldChg>
      <pc:sldChg chg="del">
        <pc:chgData name="Winfrey Avant, Deneca" userId="bf81dfd3-d708-4cc2-99e1-403c79eacfc5" providerId="ADAL" clId="{8319EC97-1357-4027-ADC2-2A4D7EFB9451}" dt="2024-02-08T20:09:56.127" v="15" actId="47"/>
        <pc:sldMkLst>
          <pc:docMk/>
          <pc:sldMk cId="147160888" sldId="317"/>
        </pc:sldMkLst>
      </pc:sldChg>
      <pc:sldChg chg="del">
        <pc:chgData name="Winfrey Avant, Deneca" userId="bf81dfd3-d708-4cc2-99e1-403c79eacfc5" providerId="ADAL" clId="{8319EC97-1357-4027-ADC2-2A4D7EFB9451}" dt="2024-02-08T20:09:56.561" v="16" actId="47"/>
        <pc:sldMkLst>
          <pc:docMk/>
          <pc:sldMk cId="133360802" sldId="318"/>
        </pc:sldMkLst>
      </pc:sldChg>
      <pc:sldChg chg="del">
        <pc:chgData name="Winfrey Avant, Deneca" userId="bf81dfd3-d708-4cc2-99e1-403c79eacfc5" providerId="ADAL" clId="{8319EC97-1357-4027-ADC2-2A4D7EFB9451}" dt="2024-02-08T20:10:01.212" v="17" actId="47"/>
        <pc:sldMkLst>
          <pc:docMk/>
          <pc:sldMk cId="1806370364" sldId="320"/>
        </pc:sldMkLst>
      </pc:sldChg>
      <pc:sldChg chg="del">
        <pc:chgData name="Winfrey Avant, Deneca" userId="bf81dfd3-d708-4cc2-99e1-403c79eacfc5" providerId="ADAL" clId="{8319EC97-1357-4027-ADC2-2A4D7EFB9451}" dt="2024-02-08T20:10:01.701" v="18" actId="47"/>
        <pc:sldMkLst>
          <pc:docMk/>
          <pc:sldMk cId="323661168" sldId="321"/>
        </pc:sldMkLst>
      </pc:sldChg>
      <pc:sldChg chg="del">
        <pc:chgData name="Winfrey Avant, Deneca" userId="bf81dfd3-d708-4cc2-99e1-403c79eacfc5" providerId="ADAL" clId="{8319EC97-1357-4027-ADC2-2A4D7EFB9451}" dt="2024-02-08T20:10:55.189" v="25" actId="47"/>
        <pc:sldMkLst>
          <pc:docMk/>
          <pc:sldMk cId="1929260695" sldId="324"/>
        </pc:sldMkLst>
      </pc:sldChg>
      <pc:sldChg chg="del">
        <pc:chgData name="Winfrey Avant, Deneca" userId="bf81dfd3-d708-4cc2-99e1-403c79eacfc5" providerId="ADAL" clId="{8319EC97-1357-4027-ADC2-2A4D7EFB9451}" dt="2024-02-08T20:11:00.475" v="26" actId="47"/>
        <pc:sldMkLst>
          <pc:docMk/>
          <pc:sldMk cId="910166960" sldId="325"/>
        </pc:sldMkLst>
      </pc:sldChg>
      <pc:sldChg chg="del">
        <pc:chgData name="Winfrey Avant, Deneca" userId="bf81dfd3-d708-4cc2-99e1-403c79eacfc5" providerId="ADAL" clId="{8319EC97-1357-4027-ADC2-2A4D7EFB9451}" dt="2024-02-08T20:11:00.946" v="27" actId="47"/>
        <pc:sldMkLst>
          <pc:docMk/>
          <pc:sldMk cId="181460039" sldId="326"/>
        </pc:sldMkLst>
      </pc:sldChg>
      <pc:sldChg chg="del">
        <pc:chgData name="Winfrey Avant, Deneca" userId="bf81dfd3-d708-4cc2-99e1-403c79eacfc5" providerId="ADAL" clId="{8319EC97-1357-4027-ADC2-2A4D7EFB9451}" dt="2024-02-08T20:11:01.373" v="28" actId="47"/>
        <pc:sldMkLst>
          <pc:docMk/>
          <pc:sldMk cId="309229098" sldId="327"/>
        </pc:sldMkLst>
      </pc:sldChg>
      <pc:sldChg chg="del">
        <pc:chgData name="Winfrey Avant, Deneca" userId="bf81dfd3-d708-4cc2-99e1-403c79eacfc5" providerId="ADAL" clId="{8319EC97-1357-4027-ADC2-2A4D7EFB9451}" dt="2024-02-08T20:11:01.849" v="29" actId="47"/>
        <pc:sldMkLst>
          <pc:docMk/>
          <pc:sldMk cId="1563326283" sldId="328"/>
        </pc:sldMkLst>
      </pc:sldChg>
      <pc:sldChg chg="del">
        <pc:chgData name="Winfrey Avant, Deneca" userId="bf81dfd3-d708-4cc2-99e1-403c79eacfc5" providerId="ADAL" clId="{8319EC97-1357-4027-ADC2-2A4D7EFB9451}" dt="2024-02-08T20:11:08.313" v="30" actId="47"/>
        <pc:sldMkLst>
          <pc:docMk/>
          <pc:sldMk cId="2739168113" sldId="329"/>
        </pc:sldMkLst>
      </pc:sldChg>
      <pc:sldChg chg="del">
        <pc:chgData name="Winfrey Avant, Deneca" userId="bf81dfd3-d708-4cc2-99e1-403c79eacfc5" providerId="ADAL" clId="{8319EC97-1357-4027-ADC2-2A4D7EFB9451}" dt="2024-02-08T20:11:10.481" v="31" actId="47"/>
        <pc:sldMkLst>
          <pc:docMk/>
          <pc:sldMk cId="1470248942" sldId="331"/>
        </pc:sldMkLst>
      </pc:sldChg>
      <pc:sldChg chg="del">
        <pc:chgData name="Winfrey Avant, Deneca" userId="bf81dfd3-d708-4cc2-99e1-403c79eacfc5" providerId="ADAL" clId="{8319EC97-1357-4027-ADC2-2A4D7EFB9451}" dt="2024-02-08T20:11:10.983" v="32" actId="47"/>
        <pc:sldMkLst>
          <pc:docMk/>
          <pc:sldMk cId="282617142" sldId="332"/>
        </pc:sldMkLst>
      </pc:sldChg>
      <pc:sldChg chg="del">
        <pc:chgData name="Winfrey Avant, Deneca" userId="bf81dfd3-d708-4cc2-99e1-403c79eacfc5" providerId="ADAL" clId="{8319EC97-1357-4027-ADC2-2A4D7EFB9451}" dt="2024-02-08T20:11:53.415" v="40" actId="47"/>
        <pc:sldMkLst>
          <pc:docMk/>
          <pc:sldMk cId="1332994457" sldId="343"/>
        </pc:sldMkLst>
      </pc:sldChg>
      <pc:sldChg chg="del">
        <pc:chgData name="Winfrey Avant, Deneca" userId="bf81dfd3-d708-4cc2-99e1-403c79eacfc5" providerId="ADAL" clId="{8319EC97-1357-4027-ADC2-2A4D7EFB9451}" dt="2024-02-08T20:11:53.829" v="41" actId="47"/>
        <pc:sldMkLst>
          <pc:docMk/>
          <pc:sldMk cId="2076100851" sldId="344"/>
        </pc:sldMkLst>
      </pc:sldChg>
      <pc:sldChg chg="del">
        <pc:chgData name="Winfrey Avant, Deneca" userId="bf81dfd3-d708-4cc2-99e1-403c79eacfc5" providerId="ADAL" clId="{8319EC97-1357-4027-ADC2-2A4D7EFB9451}" dt="2024-02-08T20:11:54.206" v="42" actId="47"/>
        <pc:sldMkLst>
          <pc:docMk/>
          <pc:sldMk cId="3679510981" sldId="345"/>
        </pc:sldMkLst>
      </pc:sldChg>
      <pc:sldChg chg="del">
        <pc:chgData name="Winfrey Avant, Deneca" userId="bf81dfd3-d708-4cc2-99e1-403c79eacfc5" providerId="ADAL" clId="{8319EC97-1357-4027-ADC2-2A4D7EFB9451}" dt="2024-02-08T20:11:54.614" v="43" actId="47"/>
        <pc:sldMkLst>
          <pc:docMk/>
          <pc:sldMk cId="3648079581" sldId="346"/>
        </pc:sldMkLst>
      </pc:sldChg>
      <pc:sldChg chg="del">
        <pc:chgData name="Winfrey Avant, Deneca" userId="bf81dfd3-d708-4cc2-99e1-403c79eacfc5" providerId="ADAL" clId="{8319EC97-1357-4027-ADC2-2A4D7EFB9451}" dt="2024-02-08T20:11:55.172" v="44" actId="47"/>
        <pc:sldMkLst>
          <pc:docMk/>
          <pc:sldMk cId="2306641896" sldId="347"/>
        </pc:sldMkLst>
      </pc:sldChg>
      <pc:sldChg chg="del">
        <pc:chgData name="Winfrey Avant, Deneca" userId="bf81dfd3-d708-4cc2-99e1-403c79eacfc5" providerId="ADAL" clId="{8319EC97-1357-4027-ADC2-2A4D7EFB9451}" dt="2024-02-08T20:12:00.231" v="45" actId="47"/>
        <pc:sldMkLst>
          <pc:docMk/>
          <pc:sldMk cId="4269313756" sldId="349"/>
        </pc:sldMkLst>
      </pc:sldChg>
      <pc:sldChg chg="del">
        <pc:chgData name="Winfrey Avant, Deneca" userId="bf81dfd3-d708-4cc2-99e1-403c79eacfc5" providerId="ADAL" clId="{8319EC97-1357-4027-ADC2-2A4D7EFB9451}" dt="2024-02-08T20:12:00.686" v="46" actId="47"/>
        <pc:sldMkLst>
          <pc:docMk/>
          <pc:sldMk cId="2601580498" sldId="350"/>
        </pc:sldMkLst>
      </pc:sldChg>
      <pc:sldChg chg="del">
        <pc:chgData name="Winfrey Avant, Deneca" userId="bf81dfd3-d708-4cc2-99e1-403c79eacfc5" providerId="ADAL" clId="{8319EC97-1357-4027-ADC2-2A4D7EFB9451}" dt="2024-02-08T20:12:48.159" v="54" actId="47"/>
        <pc:sldMkLst>
          <pc:docMk/>
          <pc:sldMk cId="1068186122" sldId="354"/>
        </pc:sldMkLst>
      </pc:sldChg>
      <pc:sldChg chg="del">
        <pc:chgData name="Winfrey Avant, Deneca" userId="bf81dfd3-d708-4cc2-99e1-403c79eacfc5" providerId="ADAL" clId="{8319EC97-1357-4027-ADC2-2A4D7EFB9451}" dt="2024-02-08T20:12:48.619" v="55" actId="47"/>
        <pc:sldMkLst>
          <pc:docMk/>
          <pc:sldMk cId="1915310588" sldId="355"/>
        </pc:sldMkLst>
      </pc:sldChg>
      <pc:sldChg chg="del">
        <pc:chgData name="Winfrey Avant, Deneca" userId="bf81dfd3-d708-4cc2-99e1-403c79eacfc5" providerId="ADAL" clId="{8319EC97-1357-4027-ADC2-2A4D7EFB9451}" dt="2024-02-08T20:12:49.023" v="56" actId="47"/>
        <pc:sldMkLst>
          <pc:docMk/>
          <pc:sldMk cId="643353520" sldId="356"/>
        </pc:sldMkLst>
      </pc:sldChg>
      <pc:sldChg chg="del">
        <pc:chgData name="Winfrey Avant, Deneca" userId="bf81dfd3-d708-4cc2-99e1-403c79eacfc5" providerId="ADAL" clId="{8319EC97-1357-4027-ADC2-2A4D7EFB9451}" dt="2024-02-08T20:12:49.419" v="57" actId="47"/>
        <pc:sldMkLst>
          <pc:docMk/>
          <pc:sldMk cId="3559692265" sldId="357"/>
        </pc:sldMkLst>
      </pc:sldChg>
      <pc:sldChg chg="del">
        <pc:chgData name="Winfrey Avant, Deneca" userId="bf81dfd3-d708-4cc2-99e1-403c79eacfc5" providerId="ADAL" clId="{8319EC97-1357-4027-ADC2-2A4D7EFB9451}" dt="2024-02-08T20:12:49.986" v="58" actId="47"/>
        <pc:sldMkLst>
          <pc:docMk/>
          <pc:sldMk cId="2299784754" sldId="358"/>
        </pc:sldMkLst>
      </pc:sldChg>
      <pc:sldChg chg="del">
        <pc:chgData name="Winfrey Avant, Deneca" userId="bf81dfd3-d708-4cc2-99e1-403c79eacfc5" providerId="ADAL" clId="{8319EC97-1357-4027-ADC2-2A4D7EFB9451}" dt="2024-02-08T20:12:55.918" v="59" actId="47"/>
        <pc:sldMkLst>
          <pc:docMk/>
          <pc:sldMk cId="1669649429" sldId="360"/>
        </pc:sldMkLst>
      </pc:sldChg>
      <pc:sldChg chg="del">
        <pc:chgData name="Winfrey Avant, Deneca" userId="bf81dfd3-d708-4cc2-99e1-403c79eacfc5" providerId="ADAL" clId="{8319EC97-1357-4027-ADC2-2A4D7EFB9451}" dt="2024-02-08T20:12:56.327" v="60" actId="47"/>
        <pc:sldMkLst>
          <pc:docMk/>
          <pc:sldMk cId="1760784811" sldId="361"/>
        </pc:sldMkLst>
      </pc:sldChg>
      <pc:sldChg chg="del">
        <pc:chgData name="Winfrey Avant, Deneca" userId="bf81dfd3-d708-4cc2-99e1-403c79eacfc5" providerId="ADAL" clId="{8319EC97-1357-4027-ADC2-2A4D7EFB9451}" dt="2024-02-08T20:13:57.342" v="61" actId="47"/>
        <pc:sldMkLst>
          <pc:docMk/>
          <pc:sldMk cId="969079797" sldId="362"/>
        </pc:sldMkLst>
      </pc:sldChg>
      <pc:sldChg chg="del">
        <pc:chgData name="Winfrey Avant, Deneca" userId="bf81dfd3-d708-4cc2-99e1-403c79eacfc5" providerId="ADAL" clId="{8319EC97-1357-4027-ADC2-2A4D7EFB9451}" dt="2024-02-08T20:13:57.967" v="62" actId="47"/>
        <pc:sldMkLst>
          <pc:docMk/>
          <pc:sldMk cId="398411668" sldId="363"/>
        </pc:sldMkLst>
      </pc:sldChg>
      <pc:sldChg chg="del">
        <pc:chgData name="Winfrey Avant, Deneca" userId="bf81dfd3-d708-4cc2-99e1-403c79eacfc5" providerId="ADAL" clId="{8319EC97-1357-4027-ADC2-2A4D7EFB9451}" dt="2024-02-08T20:13:58.309" v="63" actId="47"/>
        <pc:sldMkLst>
          <pc:docMk/>
          <pc:sldMk cId="3984676325" sldId="364"/>
        </pc:sldMkLst>
      </pc:sldChg>
      <pc:sldChg chg="del">
        <pc:chgData name="Winfrey Avant, Deneca" userId="bf81dfd3-d708-4cc2-99e1-403c79eacfc5" providerId="ADAL" clId="{8319EC97-1357-4027-ADC2-2A4D7EFB9451}" dt="2024-02-08T20:13:58.899" v="64" actId="47"/>
        <pc:sldMkLst>
          <pc:docMk/>
          <pc:sldMk cId="1727437002" sldId="365"/>
        </pc:sldMkLst>
      </pc:sldChg>
      <pc:sldChg chg="del">
        <pc:chgData name="Winfrey Avant, Deneca" userId="bf81dfd3-d708-4cc2-99e1-403c79eacfc5" providerId="ADAL" clId="{8319EC97-1357-4027-ADC2-2A4D7EFB9451}" dt="2024-02-08T20:13:59.435" v="65" actId="47"/>
        <pc:sldMkLst>
          <pc:docMk/>
          <pc:sldMk cId="4268116459" sldId="366"/>
        </pc:sldMkLst>
      </pc:sldChg>
      <pc:sldChg chg="del">
        <pc:chgData name="Winfrey Avant, Deneca" userId="bf81dfd3-d708-4cc2-99e1-403c79eacfc5" providerId="ADAL" clId="{8319EC97-1357-4027-ADC2-2A4D7EFB9451}" dt="2024-02-08T20:15:10.249" v="66" actId="47"/>
        <pc:sldMkLst>
          <pc:docMk/>
          <pc:sldMk cId="464741023" sldId="367"/>
        </pc:sldMkLst>
      </pc:sldChg>
      <pc:sldChg chg="del">
        <pc:chgData name="Winfrey Avant, Deneca" userId="bf81dfd3-d708-4cc2-99e1-403c79eacfc5" providerId="ADAL" clId="{8319EC97-1357-4027-ADC2-2A4D7EFB9451}" dt="2024-02-08T20:15:10.958" v="67" actId="47"/>
        <pc:sldMkLst>
          <pc:docMk/>
          <pc:sldMk cId="1807689429" sldId="369"/>
        </pc:sldMkLst>
      </pc:sldChg>
      <pc:sldChg chg="del">
        <pc:chgData name="Winfrey Avant, Deneca" userId="bf81dfd3-d708-4cc2-99e1-403c79eacfc5" providerId="ADAL" clId="{8319EC97-1357-4027-ADC2-2A4D7EFB9451}" dt="2024-02-08T20:17:22.216" v="83" actId="47"/>
        <pc:sldMkLst>
          <pc:docMk/>
          <pc:sldMk cId="2607036751" sldId="381"/>
        </pc:sldMkLst>
      </pc:sldChg>
      <pc:sldChg chg="del">
        <pc:chgData name="Winfrey Avant, Deneca" userId="bf81dfd3-d708-4cc2-99e1-403c79eacfc5" providerId="ADAL" clId="{8319EC97-1357-4027-ADC2-2A4D7EFB9451}" dt="2024-02-08T20:17:22.713" v="84" actId="47"/>
        <pc:sldMkLst>
          <pc:docMk/>
          <pc:sldMk cId="3605261408" sldId="382"/>
        </pc:sldMkLst>
      </pc:sldChg>
      <pc:sldChg chg="del">
        <pc:chgData name="Winfrey Avant, Deneca" userId="bf81dfd3-d708-4cc2-99e1-403c79eacfc5" providerId="ADAL" clId="{8319EC97-1357-4027-ADC2-2A4D7EFB9451}" dt="2024-02-08T20:17:23.122" v="85" actId="47"/>
        <pc:sldMkLst>
          <pc:docMk/>
          <pc:sldMk cId="387718527" sldId="383"/>
        </pc:sldMkLst>
      </pc:sldChg>
      <pc:sldChg chg="del">
        <pc:chgData name="Winfrey Avant, Deneca" userId="bf81dfd3-d708-4cc2-99e1-403c79eacfc5" providerId="ADAL" clId="{8319EC97-1357-4027-ADC2-2A4D7EFB9451}" dt="2024-02-08T20:17:23.398" v="86" actId="47"/>
        <pc:sldMkLst>
          <pc:docMk/>
          <pc:sldMk cId="2411000157" sldId="384"/>
        </pc:sldMkLst>
      </pc:sldChg>
      <pc:sldChg chg="del">
        <pc:chgData name="Winfrey Avant, Deneca" userId="bf81dfd3-d708-4cc2-99e1-403c79eacfc5" providerId="ADAL" clId="{8319EC97-1357-4027-ADC2-2A4D7EFB9451}" dt="2024-02-08T20:17:23.907" v="87" actId="47"/>
        <pc:sldMkLst>
          <pc:docMk/>
          <pc:sldMk cId="2601575626" sldId="385"/>
        </pc:sldMkLst>
      </pc:sldChg>
      <pc:sldChg chg="del">
        <pc:chgData name="Winfrey Avant, Deneca" userId="bf81dfd3-d708-4cc2-99e1-403c79eacfc5" providerId="ADAL" clId="{8319EC97-1357-4027-ADC2-2A4D7EFB9451}" dt="2024-02-08T20:17:28.777" v="88" actId="47"/>
        <pc:sldMkLst>
          <pc:docMk/>
          <pc:sldMk cId="4076345046" sldId="387"/>
        </pc:sldMkLst>
      </pc:sldChg>
      <pc:sldChg chg="del">
        <pc:chgData name="Winfrey Avant, Deneca" userId="bf81dfd3-d708-4cc2-99e1-403c79eacfc5" providerId="ADAL" clId="{8319EC97-1357-4027-ADC2-2A4D7EFB9451}" dt="2024-02-08T20:17:29.232" v="89" actId="47"/>
        <pc:sldMkLst>
          <pc:docMk/>
          <pc:sldMk cId="2490686445" sldId="388"/>
        </pc:sldMkLst>
      </pc:sldChg>
      <pc:sldChg chg="del">
        <pc:chgData name="Winfrey Avant, Deneca" userId="bf81dfd3-d708-4cc2-99e1-403c79eacfc5" providerId="ADAL" clId="{8319EC97-1357-4027-ADC2-2A4D7EFB9451}" dt="2024-02-08T20:17:36.236" v="90" actId="47"/>
        <pc:sldMkLst>
          <pc:docMk/>
          <pc:sldMk cId="958691591" sldId="389"/>
        </pc:sldMkLst>
      </pc:sldChg>
      <pc:sldChg chg="del">
        <pc:chgData name="Winfrey Avant, Deneca" userId="bf81dfd3-d708-4cc2-99e1-403c79eacfc5" providerId="ADAL" clId="{8319EC97-1357-4027-ADC2-2A4D7EFB9451}" dt="2024-02-08T20:17:36.644" v="91" actId="47"/>
        <pc:sldMkLst>
          <pc:docMk/>
          <pc:sldMk cId="4152459223" sldId="390"/>
        </pc:sldMkLst>
      </pc:sldChg>
      <pc:sldChg chg="del">
        <pc:chgData name="Winfrey Avant, Deneca" userId="bf81dfd3-d708-4cc2-99e1-403c79eacfc5" providerId="ADAL" clId="{8319EC97-1357-4027-ADC2-2A4D7EFB9451}" dt="2024-02-08T20:17:37.005" v="92" actId="47"/>
        <pc:sldMkLst>
          <pc:docMk/>
          <pc:sldMk cId="1158898161" sldId="391"/>
        </pc:sldMkLst>
      </pc:sldChg>
      <pc:sldChg chg="del">
        <pc:chgData name="Winfrey Avant, Deneca" userId="bf81dfd3-d708-4cc2-99e1-403c79eacfc5" providerId="ADAL" clId="{8319EC97-1357-4027-ADC2-2A4D7EFB9451}" dt="2024-02-08T20:17:37.319" v="93" actId="47"/>
        <pc:sldMkLst>
          <pc:docMk/>
          <pc:sldMk cId="3526498687" sldId="392"/>
        </pc:sldMkLst>
      </pc:sldChg>
      <pc:sldChg chg="del">
        <pc:chgData name="Winfrey Avant, Deneca" userId="bf81dfd3-d708-4cc2-99e1-403c79eacfc5" providerId="ADAL" clId="{8319EC97-1357-4027-ADC2-2A4D7EFB9451}" dt="2024-02-08T20:17:38.104" v="94" actId="47"/>
        <pc:sldMkLst>
          <pc:docMk/>
          <pc:sldMk cId="2473947130" sldId="393"/>
        </pc:sldMkLst>
      </pc:sldChg>
      <pc:sldChg chg="del">
        <pc:chgData name="Winfrey Avant, Deneca" userId="bf81dfd3-d708-4cc2-99e1-403c79eacfc5" providerId="ADAL" clId="{8319EC97-1357-4027-ADC2-2A4D7EFB9451}" dt="2024-02-08T20:17:42.862" v="95" actId="47"/>
        <pc:sldMkLst>
          <pc:docMk/>
          <pc:sldMk cId="2811836134" sldId="395"/>
        </pc:sldMkLst>
      </pc:sldChg>
      <pc:sldChg chg="del">
        <pc:chgData name="Winfrey Avant, Deneca" userId="bf81dfd3-d708-4cc2-99e1-403c79eacfc5" providerId="ADAL" clId="{8319EC97-1357-4027-ADC2-2A4D7EFB9451}" dt="2024-02-08T20:17:43.283" v="96" actId="47"/>
        <pc:sldMkLst>
          <pc:docMk/>
          <pc:sldMk cId="342281599" sldId="396"/>
        </pc:sldMkLst>
      </pc:sldChg>
      <pc:sldChg chg="del">
        <pc:chgData name="Winfrey Avant, Deneca" userId="bf81dfd3-d708-4cc2-99e1-403c79eacfc5" providerId="ADAL" clId="{8319EC97-1357-4027-ADC2-2A4D7EFB9451}" dt="2024-02-08T20:17:47.071" v="97" actId="47"/>
        <pc:sldMkLst>
          <pc:docMk/>
          <pc:sldMk cId="2420575199" sldId="397"/>
        </pc:sldMkLst>
      </pc:sldChg>
      <pc:sldChg chg="del">
        <pc:chgData name="Winfrey Avant, Deneca" userId="bf81dfd3-d708-4cc2-99e1-403c79eacfc5" providerId="ADAL" clId="{8319EC97-1357-4027-ADC2-2A4D7EFB9451}" dt="2024-02-08T20:17:47.526" v="98" actId="47"/>
        <pc:sldMkLst>
          <pc:docMk/>
          <pc:sldMk cId="2018018135" sldId="398"/>
        </pc:sldMkLst>
      </pc:sldChg>
      <pc:sldChg chg="del">
        <pc:chgData name="Winfrey Avant, Deneca" userId="bf81dfd3-d708-4cc2-99e1-403c79eacfc5" providerId="ADAL" clId="{8319EC97-1357-4027-ADC2-2A4D7EFB9451}" dt="2024-02-08T20:17:47.866" v="99" actId="47"/>
        <pc:sldMkLst>
          <pc:docMk/>
          <pc:sldMk cId="2052387725" sldId="399"/>
        </pc:sldMkLst>
      </pc:sldChg>
      <pc:sldChg chg="del">
        <pc:chgData name="Winfrey Avant, Deneca" userId="bf81dfd3-d708-4cc2-99e1-403c79eacfc5" providerId="ADAL" clId="{8319EC97-1357-4027-ADC2-2A4D7EFB9451}" dt="2024-02-08T20:17:48.469" v="100" actId="47"/>
        <pc:sldMkLst>
          <pc:docMk/>
          <pc:sldMk cId="1865929377" sldId="400"/>
        </pc:sldMkLst>
      </pc:sldChg>
      <pc:sldChg chg="del">
        <pc:chgData name="Winfrey Avant, Deneca" userId="bf81dfd3-d708-4cc2-99e1-403c79eacfc5" providerId="ADAL" clId="{8319EC97-1357-4027-ADC2-2A4D7EFB9451}" dt="2024-02-08T20:17:49.066" v="101" actId="47"/>
        <pc:sldMkLst>
          <pc:docMk/>
          <pc:sldMk cId="2624298797" sldId="401"/>
        </pc:sldMkLst>
      </pc:sldChg>
      <pc:sldChg chg="del">
        <pc:chgData name="Winfrey Avant, Deneca" userId="bf81dfd3-d708-4cc2-99e1-403c79eacfc5" providerId="ADAL" clId="{8319EC97-1357-4027-ADC2-2A4D7EFB9451}" dt="2024-02-08T20:17:51.845" v="102" actId="47"/>
        <pc:sldMkLst>
          <pc:docMk/>
          <pc:sldMk cId="4103998826" sldId="403"/>
        </pc:sldMkLst>
      </pc:sldChg>
      <pc:sldChg chg="modSp add del mod">
        <pc:chgData name="Winfrey Avant, Deneca" userId="bf81dfd3-d708-4cc2-99e1-403c79eacfc5" providerId="ADAL" clId="{8319EC97-1357-4027-ADC2-2A4D7EFB9451}" dt="2024-02-08T20:17:56.986" v="106" actId="47"/>
        <pc:sldMkLst>
          <pc:docMk/>
          <pc:sldMk cId="2940701029" sldId="404"/>
        </pc:sldMkLst>
        <pc:spChg chg="mod">
          <ac:chgData name="Winfrey Avant, Deneca" userId="bf81dfd3-d708-4cc2-99e1-403c79eacfc5" providerId="ADAL" clId="{8319EC97-1357-4027-ADC2-2A4D7EFB9451}" dt="2024-02-08T20:17:55.288" v="105" actId="27636"/>
          <ac:spMkLst>
            <pc:docMk/>
            <pc:sldMk cId="2940701029" sldId="404"/>
            <ac:spMk id="11" creationId="{B7F303C3-F50A-4F45-37C1-A12E85FB3103}"/>
          </ac:spMkLst>
        </pc:spChg>
      </pc:sldChg>
      <pc:sldChg chg="del">
        <pc:chgData name="Winfrey Avant, Deneca" userId="bf81dfd3-d708-4cc2-99e1-403c79eacfc5" providerId="ADAL" clId="{8319EC97-1357-4027-ADC2-2A4D7EFB9451}" dt="2024-02-08T20:45:51.327" v="109" actId="47"/>
        <pc:sldMkLst>
          <pc:docMk/>
          <pc:sldMk cId="2960595845" sldId="414"/>
        </pc:sldMkLst>
      </pc:sldChg>
      <pc:sldChg chg="del">
        <pc:chgData name="Winfrey Avant, Deneca" userId="bf81dfd3-d708-4cc2-99e1-403c79eacfc5" providerId="ADAL" clId="{8319EC97-1357-4027-ADC2-2A4D7EFB9451}" dt="2024-02-08T20:15:18.095" v="68" actId="47"/>
        <pc:sldMkLst>
          <pc:docMk/>
          <pc:sldMk cId="2709934777" sldId="415"/>
        </pc:sldMkLst>
      </pc:sldChg>
      <pc:sldChg chg="del">
        <pc:chgData name="Winfrey Avant, Deneca" userId="bf81dfd3-d708-4cc2-99e1-403c79eacfc5" providerId="ADAL" clId="{8319EC97-1357-4027-ADC2-2A4D7EFB9451}" dt="2024-02-08T20:15:18.617" v="69" actId="47"/>
        <pc:sldMkLst>
          <pc:docMk/>
          <pc:sldMk cId="1502383172" sldId="416"/>
        </pc:sldMkLst>
      </pc:sldChg>
      <pc:sldChg chg="del">
        <pc:chgData name="Winfrey Avant, Deneca" userId="bf81dfd3-d708-4cc2-99e1-403c79eacfc5" providerId="ADAL" clId="{8319EC97-1357-4027-ADC2-2A4D7EFB9451}" dt="2024-02-08T20:15:19.120" v="70" actId="47"/>
        <pc:sldMkLst>
          <pc:docMk/>
          <pc:sldMk cId="695791510" sldId="417"/>
        </pc:sldMkLst>
      </pc:sldChg>
      <pc:sldChg chg="del">
        <pc:chgData name="Winfrey Avant, Deneca" userId="bf81dfd3-d708-4cc2-99e1-403c79eacfc5" providerId="ADAL" clId="{8319EC97-1357-4027-ADC2-2A4D7EFB9451}" dt="2024-02-08T20:15:19.513" v="71" actId="47"/>
        <pc:sldMkLst>
          <pc:docMk/>
          <pc:sldMk cId="1603818832" sldId="418"/>
        </pc:sldMkLst>
      </pc:sldChg>
      <pc:sldChg chg="del">
        <pc:chgData name="Winfrey Avant, Deneca" userId="bf81dfd3-d708-4cc2-99e1-403c79eacfc5" providerId="ADAL" clId="{8319EC97-1357-4027-ADC2-2A4D7EFB9451}" dt="2024-02-08T20:15:22.575" v="72" actId="47"/>
        <pc:sldMkLst>
          <pc:docMk/>
          <pc:sldMk cId="589492746" sldId="420"/>
        </pc:sldMkLst>
      </pc:sldChg>
      <pc:sldChg chg="add del">
        <pc:chgData name="Winfrey Avant, Deneca" userId="bf81dfd3-d708-4cc2-99e1-403c79eacfc5" providerId="ADAL" clId="{8319EC97-1357-4027-ADC2-2A4D7EFB9451}" dt="2024-02-08T20:15:27.724" v="75" actId="47"/>
        <pc:sldMkLst>
          <pc:docMk/>
          <pc:sldMk cId="1387563422" sldId="421"/>
        </pc:sldMkLst>
      </pc:sldChg>
      <pc:sldChg chg="del">
        <pc:chgData name="Winfrey Avant, Deneca" userId="bf81dfd3-d708-4cc2-99e1-403c79eacfc5" providerId="ADAL" clId="{8319EC97-1357-4027-ADC2-2A4D7EFB9451}" dt="2024-02-08T20:16:16.686" v="76" actId="47"/>
        <pc:sldMkLst>
          <pc:docMk/>
          <pc:sldMk cId="2293455924" sldId="422"/>
        </pc:sldMkLst>
      </pc:sldChg>
      <pc:sldChg chg="del">
        <pc:chgData name="Winfrey Avant, Deneca" userId="bf81dfd3-d708-4cc2-99e1-403c79eacfc5" providerId="ADAL" clId="{8319EC97-1357-4027-ADC2-2A4D7EFB9451}" dt="2024-02-08T20:16:17.188" v="77" actId="47"/>
        <pc:sldMkLst>
          <pc:docMk/>
          <pc:sldMk cId="2024970522" sldId="423"/>
        </pc:sldMkLst>
      </pc:sldChg>
      <pc:sldChg chg="del">
        <pc:chgData name="Winfrey Avant, Deneca" userId="bf81dfd3-d708-4cc2-99e1-403c79eacfc5" providerId="ADAL" clId="{8319EC97-1357-4027-ADC2-2A4D7EFB9451}" dt="2024-02-08T20:16:17.503" v="78" actId="47"/>
        <pc:sldMkLst>
          <pc:docMk/>
          <pc:sldMk cId="380302261" sldId="424"/>
        </pc:sldMkLst>
      </pc:sldChg>
      <pc:sldChg chg="del">
        <pc:chgData name="Winfrey Avant, Deneca" userId="bf81dfd3-d708-4cc2-99e1-403c79eacfc5" providerId="ADAL" clId="{8319EC97-1357-4027-ADC2-2A4D7EFB9451}" dt="2024-02-08T20:16:17.895" v="79" actId="47"/>
        <pc:sldMkLst>
          <pc:docMk/>
          <pc:sldMk cId="2709563418" sldId="425"/>
        </pc:sldMkLst>
      </pc:sldChg>
      <pc:sldChg chg="del">
        <pc:chgData name="Winfrey Avant, Deneca" userId="bf81dfd3-d708-4cc2-99e1-403c79eacfc5" providerId="ADAL" clId="{8319EC97-1357-4027-ADC2-2A4D7EFB9451}" dt="2024-02-08T20:17:16.694" v="81" actId="47"/>
        <pc:sldMkLst>
          <pc:docMk/>
          <pc:sldMk cId="3844733828" sldId="427"/>
        </pc:sldMkLst>
      </pc:sldChg>
      <pc:sldChg chg="del">
        <pc:chgData name="Winfrey Avant, Deneca" userId="bf81dfd3-d708-4cc2-99e1-403c79eacfc5" providerId="ADAL" clId="{8319EC97-1357-4027-ADC2-2A4D7EFB9451}" dt="2024-02-08T20:17:17.166" v="82" actId="47"/>
        <pc:sldMkLst>
          <pc:docMk/>
          <pc:sldMk cId="1090797534" sldId="428"/>
        </pc:sldMkLst>
      </pc:sldChg>
      <pc:sldChg chg="del">
        <pc:chgData name="Winfrey Avant, Deneca" userId="bf81dfd3-d708-4cc2-99e1-403c79eacfc5" providerId="ADAL" clId="{8319EC97-1357-4027-ADC2-2A4D7EFB9451}" dt="2024-02-08T20:16:18.382" v="80" actId="47"/>
        <pc:sldMkLst>
          <pc:docMk/>
          <pc:sldMk cId="1708940876" sldId="429"/>
        </pc:sldMkLst>
      </pc:sldChg>
      <pc:sldChg chg="del">
        <pc:chgData name="Winfrey Avant, Deneca" userId="bf81dfd3-d708-4cc2-99e1-403c79eacfc5" providerId="ADAL" clId="{8319EC97-1357-4027-ADC2-2A4D7EFB9451}" dt="2024-02-08T20:09:54.962" v="12" actId="47"/>
        <pc:sldMkLst>
          <pc:docMk/>
          <pc:sldMk cId="4060937838" sldId="433"/>
        </pc:sldMkLst>
      </pc:sldChg>
      <pc:sldChg chg="del">
        <pc:chgData name="Winfrey Avant, Deneca" userId="bf81dfd3-d708-4cc2-99e1-403c79eacfc5" providerId="ADAL" clId="{8319EC97-1357-4027-ADC2-2A4D7EFB9451}" dt="2024-02-08T20:11:40.208" v="33" actId="47"/>
        <pc:sldMkLst>
          <pc:docMk/>
          <pc:sldMk cId="3747040881" sldId="455"/>
        </pc:sldMkLst>
      </pc:sldChg>
      <pc:sldChg chg="del">
        <pc:chgData name="Winfrey Avant, Deneca" userId="bf81dfd3-d708-4cc2-99e1-403c79eacfc5" providerId="ADAL" clId="{8319EC97-1357-4027-ADC2-2A4D7EFB9451}" dt="2024-02-08T20:11:40.791" v="34" actId="47"/>
        <pc:sldMkLst>
          <pc:docMk/>
          <pc:sldMk cId="3759307565" sldId="456"/>
        </pc:sldMkLst>
      </pc:sldChg>
      <pc:sldChg chg="del">
        <pc:chgData name="Winfrey Avant, Deneca" userId="bf81dfd3-d708-4cc2-99e1-403c79eacfc5" providerId="ADAL" clId="{8319EC97-1357-4027-ADC2-2A4D7EFB9451}" dt="2024-02-08T20:11:41.265" v="35" actId="47"/>
        <pc:sldMkLst>
          <pc:docMk/>
          <pc:sldMk cId="1550986289" sldId="457"/>
        </pc:sldMkLst>
      </pc:sldChg>
      <pc:sldChg chg="del">
        <pc:chgData name="Winfrey Avant, Deneca" userId="bf81dfd3-d708-4cc2-99e1-403c79eacfc5" providerId="ADAL" clId="{8319EC97-1357-4027-ADC2-2A4D7EFB9451}" dt="2024-02-08T20:11:41.759" v="36" actId="47"/>
        <pc:sldMkLst>
          <pc:docMk/>
          <pc:sldMk cId="3407386214" sldId="458"/>
        </pc:sldMkLst>
      </pc:sldChg>
      <pc:sldChg chg="del">
        <pc:chgData name="Winfrey Avant, Deneca" userId="bf81dfd3-d708-4cc2-99e1-403c79eacfc5" providerId="ADAL" clId="{8319EC97-1357-4027-ADC2-2A4D7EFB9451}" dt="2024-02-08T20:11:42.608" v="37" actId="47"/>
        <pc:sldMkLst>
          <pc:docMk/>
          <pc:sldMk cId="2649851471" sldId="459"/>
        </pc:sldMkLst>
      </pc:sldChg>
      <pc:sldChg chg="del">
        <pc:chgData name="Winfrey Avant, Deneca" userId="bf81dfd3-d708-4cc2-99e1-403c79eacfc5" providerId="ADAL" clId="{8319EC97-1357-4027-ADC2-2A4D7EFB9451}" dt="2024-02-08T20:11:47.864" v="38" actId="47"/>
        <pc:sldMkLst>
          <pc:docMk/>
          <pc:sldMk cId="819616500" sldId="461"/>
        </pc:sldMkLst>
      </pc:sldChg>
      <pc:sldChg chg="del">
        <pc:chgData name="Winfrey Avant, Deneca" userId="bf81dfd3-d708-4cc2-99e1-403c79eacfc5" providerId="ADAL" clId="{8319EC97-1357-4027-ADC2-2A4D7EFB9451}" dt="2024-02-08T20:11:48.370" v="39" actId="47"/>
        <pc:sldMkLst>
          <pc:docMk/>
          <pc:sldMk cId="3708695083" sldId="462"/>
        </pc:sldMkLst>
      </pc:sldChg>
      <pc:sldChg chg="del">
        <pc:chgData name="Winfrey Avant, Deneca" userId="bf81dfd3-d708-4cc2-99e1-403c79eacfc5" providerId="ADAL" clId="{8319EC97-1357-4027-ADC2-2A4D7EFB9451}" dt="2024-02-08T20:12:05.309" v="47" actId="47"/>
        <pc:sldMkLst>
          <pc:docMk/>
          <pc:sldMk cId="2752622391" sldId="465"/>
        </pc:sldMkLst>
      </pc:sldChg>
      <pc:sldChg chg="del">
        <pc:chgData name="Winfrey Avant, Deneca" userId="bf81dfd3-d708-4cc2-99e1-403c79eacfc5" providerId="ADAL" clId="{8319EC97-1357-4027-ADC2-2A4D7EFB9451}" dt="2024-02-08T20:12:05.659" v="48" actId="47"/>
        <pc:sldMkLst>
          <pc:docMk/>
          <pc:sldMk cId="1182117402" sldId="466"/>
        </pc:sldMkLst>
      </pc:sldChg>
      <pc:sldChg chg="del">
        <pc:chgData name="Winfrey Avant, Deneca" userId="bf81dfd3-d708-4cc2-99e1-403c79eacfc5" providerId="ADAL" clId="{8319EC97-1357-4027-ADC2-2A4D7EFB9451}" dt="2024-02-08T20:12:06.113" v="49" actId="47"/>
        <pc:sldMkLst>
          <pc:docMk/>
          <pc:sldMk cId="3745866725" sldId="467"/>
        </pc:sldMkLst>
      </pc:sldChg>
      <pc:sldChg chg="del">
        <pc:chgData name="Winfrey Avant, Deneca" userId="bf81dfd3-d708-4cc2-99e1-403c79eacfc5" providerId="ADAL" clId="{8319EC97-1357-4027-ADC2-2A4D7EFB9451}" dt="2024-02-08T20:12:06.473" v="50" actId="47"/>
        <pc:sldMkLst>
          <pc:docMk/>
          <pc:sldMk cId="182737278" sldId="468"/>
        </pc:sldMkLst>
      </pc:sldChg>
      <pc:sldChg chg="del">
        <pc:chgData name="Winfrey Avant, Deneca" userId="bf81dfd3-d708-4cc2-99e1-403c79eacfc5" providerId="ADAL" clId="{8319EC97-1357-4027-ADC2-2A4D7EFB9451}" dt="2024-02-08T20:12:06.946" v="51" actId="47"/>
        <pc:sldMkLst>
          <pc:docMk/>
          <pc:sldMk cId="745546654" sldId="469"/>
        </pc:sldMkLst>
      </pc:sldChg>
      <pc:sldChg chg="del">
        <pc:chgData name="Winfrey Avant, Deneca" userId="bf81dfd3-d708-4cc2-99e1-403c79eacfc5" providerId="ADAL" clId="{8319EC97-1357-4027-ADC2-2A4D7EFB9451}" dt="2024-02-08T20:12:10.756" v="52" actId="47"/>
        <pc:sldMkLst>
          <pc:docMk/>
          <pc:sldMk cId="3523425982" sldId="471"/>
        </pc:sldMkLst>
      </pc:sldChg>
      <pc:sldChg chg="del">
        <pc:chgData name="Winfrey Avant, Deneca" userId="bf81dfd3-d708-4cc2-99e1-403c79eacfc5" providerId="ADAL" clId="{8319EC97-1357-4027-ADC2-2A4D7EFB9451}" dt="2024-02-08T20:12:11.180" v="53" actId="47"/>
        <pc:sldMkLst>
          <pc:docMk/>
          <pc:sldMk cId="2325336111" sldId="4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1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chartUserShapes" Target="../drawings/drawing1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'AFCARS Report'!$B$1</c:f>
              <c:strCache>
                <c:ptCount val="1"/>
                <c:pt idx="0">
                  <c:v>Youth in Care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'AFCARS Report'!$A$2:$A$7</c:f>
              <c:numCache>
                <c:formatCode>0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'AFCARS Report'!$B$2:$B$7</c:f>
              <c:numCache>
                <c:formatCode>#,##0</c:formatCode>
                <c:ptCount val="6"/>
                <c:pt idx="0">
                  <c:v>429961</c:v>
                </c:pt>
                <c:pt idx="1">
                  <c:v>436556</c:v>
                </c:pt>
                <c:pt idx="2">
                  <c:v>437337</c:v>
                </c:pt>
                <c:pt idx="3">
                  <c:v>426325</c:v>
                </c:pt>
                <c:pt idx="4">
                  <c:v>407318</c:v>
                </c:pt>
                <c:pt idx="5">
                  <c:v>391098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5F-478F-98E3-89135BBB0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206288"/>
        <c:axId val="1048372784"/>
      </c:lineChart>
      <c:catAx>
        <c:axId val="1228206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39886111111111111"/>
              <c:y val="0.90645815106445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372784"/>
        <c:crosses val="autoZero"/>
        <c:auto val="1"/>
        <c:lblAlgn val="ctr"/>
        <c:lblOffset val="100"/>
        <c:noMultiLvlLbl val="0"/>
      </c:catAx>
      <c:valAx>
        <c:axId val="10483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Youth in Care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20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3.1192218940470327E-2"/>
          <c:w val="0.86486351706036746"/>
          <c:h val="0.88352541786037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C53ED0-F12F-400C-8F4C-520EF351FC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72F-4D7B-9E85-95D33A4FC3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031A074-D3D5-4740-B9D8-64D73290BA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72F-4D7B-9E85-95D33A4FC3F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6BAF1A-DB49-4D58-A09B-D193270F80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72F-4D7B-9E85-95D33A4FC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Counties!$A$23:$A$25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Counties!$B$23:$B$25</c:f>
              <c:numCache>
                <c:formatCode>#,##0.00</c:formatCode>
                <c:ptCount val="3"/>
                <c:pt idx="0">
                  <c:v>1578.96</c:v>
                </c:pt>
                <c:pt idx="1">
                  <c:v>6540.94</c:v>
                </c:pt>
                <c:pt idx="2">
                  <c:v>625.27800000000002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Counties!$E$23:$E$25</c15:f>
                <c15:dlblRangeCache>
                  <c:ptCount val="3"/>
                  <c:pt idx="0">
                    <c:v>1578.96
 (18%)</c:v>
                  </c:pt>
                  <c:pt idx="1">
                    <c:v>6540.94
 (8%)</c:v>
                  </c:pt>
                  <c:pt idx="2">
                    <c:v>625.278
 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72F-4D7B-9E85-95D33A4FC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8226833970466E-2"/>
          <c:y val="0.15686858312710808"/>
          <c:w val="0.90980980927773525"/>
          <c:h val="0.68135491982577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Graphs'!$AA$4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Graphs'!$AE$5:$AE$13</c:f>
              <c:strCache>
                <c:ptCount val="9"/>
                <c:pt idx="0">
                  <c:v>712
 (42%)</c:v>
                </c:pt>
                <c:pt idx="1">
                  <c:v>206
(33%)</c:v>
                </c:pt>
                <c:pt idx="2">
                  <c:v>7
(47%)</c:v>
                </c:pt>
                <c:pt idx="3">
                  <c:v>63
(68%)</c:v>
                </c:pt>
                <c:pt idx="4">
                  <c:v>5
(6%)</c:v>
                </c:pt>
                <c:pt idx="5">
                  <c:v>138
(14%)</c:v>
                </c:pt>
                <c:pt idx="6">
                  <c:v>170
(24%)</c:v>
                </c:pt>
                <c:pt idx="7">
                  <c:v>184
(24%)</c:v>
                </c:pt>
                <c:pt idx="8">
                  <c:v>70
(28%)</c:v>
                </c:pt>
              </c:strCache>
            </c:strRef>
          </c:cat>
          <c:val>
            <c:numRef>
              <c:f>'REPORT SOURCE Graphs'!$AA$5:$AA$13</c:f>
              <c:numCache>
                <c:formatCode>0</c:formatCode>
                <c:ptCount val="9"/>
                <c:pt idx="0">
                  <c:v>1693</c:v>
                </c:pt>
                <c:pt idx="1">
                  <c:v>633</c:v>
                </c:pt>
                <c:pt idx="2">
                  <c:v>15</c:v>
                </c:pt>
                <c:pt idx="3">
                  <c:v>92</c:v>
                </c:pt>
                <c:pt idx="4">
                  <c:v>78</c:v>
                </c:pt>
                <c:pt idx="5">
                  <c:v>974</c:v>
                </c:pt>
                <c:pt idx="6">
                  <c:v>715</c:v>
                </c:pt>
                <c:pt idx="7">
                  <c:v>774</c:v>
                </c:pt>
                <c:pt idx="8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B-4187-93F9-A78E20BCFE0A}"/>
            </c:ext>
          </c:extLst>
        </c:ser>
        <c:ser>
          <c:idx val="1"/>
          <c:order val="1"/>
          <c:tx>
            <c:strRef>
              <c:f>'REPORT SOURCE Graphs'!$AB$4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Graphs'!$AE$5:$AE$13</c:f>
              <c:strCache>
                <c:ptCount val="9"/>
                <c:pt idx="0">
                  <c:v>712
 (42%)</c:v>
                </c:pt>
                <c:pt idx="1">
                  <c:v>206
(33%)</c:v>
                </c:pt>
                <c:pt idx="2">
                  <c:v>7
(47%)</c:v>
                </c:pt>
                <c:pt idx="3">
                  <c:v>63
(68%)</c:v>
                </c:pt>
                <c:pt idx="4">
                  <c:v>5
(6%)</c:v>
                </c:pt>
                <c:pt idx="5">
                  <c:v>138
(14%)</c:v>
                </c:pt>
                <c:pt idx="6">
                  <c:v>170
(24%)</c:v>
                </c:pt>
                <c:pt idx="7">
                  <c:v>184
(24%)</c:v>
                </c:pt>
                <c:pt idx="8">
                  <c:v>70
(28%)</c:v>
                </c:pt>
              </c:strCache>
            </c:strRef>
          </c:cat>
          <c:val>
            <c:numRef>
              <c:f>'REPORT SOURCE Graphs'!$AB$5:$AB$13</c:f>
              <c:numCache>
                <c:formatCode>0</c:formatCode>
                <c:ptCount val="9"/>
                <c:pt idx="0">
                  <c:v>712</c:v>
                </c:pt>
                <c:pt idx="1">
                  <c:v>206</c:v>
                </c:pt>
                <c:pt idx="2">
                  <c:v>7</c:v>
                </c:pt>
                <c:pt idx="3">
                  <c:v>63</c:v>
                </c:pt>
                <c:pt idx="4">
                  <c:v>5</c:v>
                </c:pt>
                <c:pt idx="5">
                  <c:v>138</c:v>
                </c:pt>
                <c:pt idx="6">
                  <c:v>170</c:v>
                </c:pt>
                <c:pt idx="7">
                  <c:v>184</c:v>
                </c:pt>
                <c:pt idx="8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6B-4187-93F9-A78E20BCFE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16313682208806E-2"/>
          <c:y val="0.15686858312710808"/>
          <c:w val="0.90048172242949698"/>
          <c:h val="0.69293621056975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Graphs'!$AP$4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Graphs'!$AP$5:$AP$13</c:f>
              <c:numCache>
                <c:formatCode>0</c:formatCode>
                <c:ptCount val="9"/>
                <c:pt idx="0">
                  <c:v>68743</c:v>
                </c:pt>
                <c:pt idx="1">
                  <c:v>39638</c:v>
                </c:pt>
                <c:pt idx="2">
                  <c:v>1809</c:v>
                </c:pt>
                <c:pt idx="3">
                  <c:v>3714</c:v>
                </c:pt>
                <c:pt idx="4">
                  <c:v>3695</c:v>
                </c:pt>
                <c:pt idx="5">
                  <c:v>67493</c:v>
                </c:pt>
                <c:pt idx="6">
                  <c:v>35440</c:v>
                </c:pt>
                <c:pt idx="7">
                  <c:v>50642</c:v>
                </c:pt>
                <c:pt idx="8">
                  <c:v>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3-41AC-A7CF-0CCAC4191A33}"/>
            </c:ext>
          </c:extLst>
        </c:ser>
        <c:ser>
          <c:idx val="1"/>
          <c:order val="1"/>
          <c:tx>
            <c:strRef>
              <c:f>'REPORT SOURCE Graphs'!$AQ$4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Graphs'!$AQ$5:$AQ$13</c:f>
              <c:numCache>
                <c:formatCode>0</c:formatCode>
                <c:ptCount val="9"/>
                <c:pt idx="0">
                  <c:v>27351</c:v>
                </c:pt>
                <c:pt idx="1">
                  <c:v>12994</c:v>
                </c:pt>
                <c:pt idx="2">
                  <c:v>657</c:v>
                </c:pt>
                <c:pt idx="3">
                  <c:v>1674</c:v>
                </c:pt>
                <c:pt idx="4">
                  <c:v>642</c:v>
                </c:pt>
                <c:pt idx="5">
                  <c:v>8548</c:v>
                </c:pt>
                <c:pt idx="6">
                  <c:v>7557</c:v>
                </c:pt>
                <c:pt idx="7">
                  <c:v>10744</c:v>
                </c:pt>
                <c:pt idx="8">
                  <c:v>7249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3-41AC-A7CF-0CCAC4191A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02FC8B3-06E2-49DE-BFE0-0650A7C47D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A54B75B-D6FF-4BD9-B600-42D18E3F7E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A151DCD-816A-4512-81EE-1B5D699B6D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1DEF8F-33A8-4A29-A3AC-6131F391F8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14FBEEA-E4BF-43B6-AC9C-E0AEAF0E18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1E6B6DC-79A0-404C-9063-9B157E03E3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856ED8D-D720-44BC-ACE1-BBC1562E56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3911649-25BA-4B0A-8E7D-B09D9BA997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Graphs'!$AS$3:$AS$11</c:f>
              <c:strCache>
                <c:ptCount val="9"/>
                <c:pt idx="0">
                  <c:v>3855
 (48%)</c:v>
                </c:pt>
                <c:pt idx="1">
                  <c:v>507
(14%)</c:v>
                </c:pt>
                <c:pt idx="2">
                  <c:v>2458
(43%)</c:v>
                </c:pt>
                <c:pt idx="3">
                  <c:v>2348
(38%)</c:v>
                </c:pt>
                <c:pt idx="4">
                  <c:v>4749
(53%)</c:v>
                </c:pt>
                <c:pt idx="5">
                  <c:v>2707
(32%)</c:v>
                </c:pt>
                <c:pt idx="6">
                  <c:v>4451
(46%)</c:v>
                </c:pt>
                <c:pt idx="7">
                  <c:v>1878
(35%)</c:v>
                </c:pt>
                <c:pt idx="8">
                  <c:v>122219
(29%)</c:v>
                </c:pt>
              </c:strCache>
            </c:strRef>
          </c:cat>
          <c:val>
            <c:numRef>
              <c:f>'FINDING Graphs'!$AP$3:$AP$10</c:f>
              <c:numCache>
                <c:formatCode>0</c:formatCode>
                <c:ptCount val="8"/>
                <c:pt idx="0">
                  <c:v>3855</c:v>
                </c:pt>
                <c:pt idx="1">
                  <c:v>507</c:v>
                </c:pt>
                <c:pt idx="2">
                  <c:v>2458</c:v>
                </c:pt>
                <c:pt idx="3">
                  <c:v>2348</c:v>
                </c:pt>
                <c:pt idx="4">
                  <c:v>4749</c:v>
                </c:pt>
                <c:pt idx="5">
                  <c:v>2707</c:v>
                </c:pt>
                <c:pt idx="6">
                  <c:v>4451</c:v>
                </c:pt>
                <c:pt idx="7">
                  <c:v>1878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Graphs'!$AS$3:$AS$11</c15:f>
                <c15:dlblRangeCache>
                  <c:ptCount val="9"/>
                  <c:pt idx="0">
                    <c:v>3855
 (48%)</c:v>
                  </c:pt>
                  <c:pt idx="1">
                    <c:v>507
(14%)</c:v>
                  </c:pt>
                  <c:pt idx="2">
                    <c:v>2458
(43%)</c:v>
                  </c:pt>
                  <c:pt idx="3">
                    <c:v>2348
(38%)</c:v>
                  </c:pt>
                  <c:pt idx="4">
                    <c:v>4749
(53%)</c:v>
                  </c:pt>
                  <c:pt idx="5">
                    <c:v>2707
(32%)</c:v>
                  </c:pt>
                  <c:pt idx="6">
                    <c:v>4451
(46%)</c:v>
                  </c:pt>
                  <c:pt idx="7">
                    <c:v>1878
(35%)</c:v>
                  </c:pt>
                  <c:pt idx="8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0BC-4622-B88F-77D3C96F92B7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9AF50B0-5188-4E97-A0F4-78B1F70B29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2ADBF48-5E3F-4518-8453-D6888C49A2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ED3E406-40F1-4DCF-8324-FC462AC201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4D661F0-3522-4DC7-9E0B-39615026A9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3089FE0-47AA-4B22-BE05-DCA9E8D569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CC25F8C-BBA2-4D9B-939B-2BAD7B1095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B4AB983-6F59-47C2-A091-CCCC55D03C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90FEB84-8AF3-411E-A208-5D6B990570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Graphs'!$AW$3:$AW$11</c:f>
              <c:strCache>
                <c:ptCount val="9"/>
                <c:pt idx="0">
                  <c:v>3240
 (40%)</c:v>
                </c:pt>
                <c:pt idx="1">
                  <c:v>2801
(79%)</c:v>
                </c:pt>
                <c:pt idx="2">
                  <c:v>2939
(52%)</c:v>
                </c:pt>
                <c:pt idx="3">
                  <c:v>3261
(53%)</c:v>
                </c:pt>
                <c:pt idx="4">
                  <c:v>3628
(40%)</c:v>
                </c:pt>
                <c:pt idx="5">
                  <c:v>4565
(53%)</c:v>
                </c:pt>
                <c:pt idx="6">
                  <c:v>5031
(52%)</c:v>
                </c:pt>
                <c:pt idx="7">
                  <c:v>3047
(58%)</c:v>
                </c:pt>
                <c:pt idx="8">
                  <c:v>231218
(55%)</c:v>
                </c:pt>
              </c:strCache>
            </c:strRef>
          </c:cat>
          <c:val>
            <c:numRef>
              <c:f>'FINDING Graphs'!$AT$3:$AT$10</c:f>
              <c:numCache>
                <c:formatCode>General</c:formatCode>
                <c:ptCount val="8"/>
                <c:pt idx="0">
                  <c:v>3240</c:v>
                </c:pt>
                <c:pt idx="1">
                  <c:v>2801</c:v>
                </c:pt>
                <c:pt idx="2">
                  <c:v>2939</c:v>
                </c:pt>
                <c:pt idx="3">
                  <c:v>3261</c:v>
                </c:pt>
                <c:pt idx="4">
                  <c:v>3628</c:v>
                </c:pt>
                <c:pt idx="5">
                  <c:v>4565</c:v>
                </c:pt>
                <c:pt idx="6">
                  <c:v>5031</c:v>
                </c:pt>
                <c:pt idx="7">
                  <c:v>3047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Graphs'!$AW$3:$AW$11</c15:f>
                <c15:dlblRangeCache>
                  <c:ptCount val="9"/>
                  <c:pt idx="0">
                    <c:v>3240
 (40%)</c:v>
                  </c:pt>
                  <c:pt idx="1">
                    <c:v>2801
(79%)</c:v>
                  </c:pt>
                  <c:pt idx="2">
                    <c:v>2939
(52%)</c:v>
                  </c:pt>
                  <c:pt idx="3">
                    <c:v>3261
(53%)</c:v>
                  </c:pt>
                  <c:pt idx="4">
                    <c:v>3628
(40%)</c:v>
                  </c:pt>
                  <c:pt idx="5">
                    <c:v>4565
(53%)</c:v>
                  </c:pt>
                  <c:pt idx="6">
                    <c:v>5031
(52%)</c:v>
                  </c:pt>
                  <c:pt idx="7">
                    <c:v>3047
(58%)</c:v>
                  </c:pt>
                  <c:pt idx="8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D0BC-4622-B88F-77D3C96F92B7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52AB737-B6E7-4602-B39C-53239AF515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D71BDDE-9E32-46C8-AB51-84FCF14EAD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837742E-5CAA-4C84-8347-2EE9275C31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9BF157F-7EE1-440A-BAB1-2947286759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ADADE76-0934-4DE5-9F3F-0DADE2022B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65641F9-4079-4646-8FD6-778F7E6EE6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3B416A3-7DBD-44A9-BDAB-B543F0DD06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DF48E55-11CF-4893-B801-C01EE8D06B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Graphs'!$BA$3:$BA$11</c:f>
              <c:strCache>
                <c:ptCount val="9"/>
                <c:pt idx="0">
                  <c:v>767
 (10%)</c:v>
                </c:pt>
                <c:pt idx="1">
                  <c:v>193
(5%)</c:v>
                </c:pt>
                <c:pt idx="2">
                  <c:v>194
(3%)</c:v>
                </c:pt>
                <c:pt idx="3">
                  <c:v>454
(7%)</c:v>
                </c:pt>
                <c:pt idx="4">
                  <c:v>509
(6%)</c:v>
                </c:pt>
                <c:pt idx="5">
                  <c:v>1191
(14%)</c:v>
                </c:pt>
                <c:pt idx="6">
                  <c:v>163
(2%)</c:v>
                </c:pt>
                <c:pt idx="7">
                  <c:v>308
(6%)</c:v>
                </c:pt>
                <c:pt idx="8">
                  <c:v>61684
(15%)</c:v>
                </c:pt>
              </c:strCache>
            </c:strRef>
          </c:cat>
          <c:val>
            <c:numRef>
              <c:f>'FINDING Graphs'!$AX$3:$AX$10</c:f>
              <c:numCache>
                <c:formatCode>General</c:formatCode>
                <c:ptCount val="8"/>
                <c:pt idx="0">
                  <c:v>767</c:v>
                </c:pt>
                <c:pt idx="1">
                  <c:v>193</c:v>
                </c:pt>
                <c:pt idx="2">
                  <c:v>194</c:v>
                </c:pt>
                <c:pt idx="3">
                  <c:v>454</c:v>
                </c:pt>
                <c:pt idx="4">
                  <c:v>509</c:v>
                </c:pt>
                <c:pt idx="5">
                  <c:v>1191</c:v>
                </c:pt>
                <c:pt idx="6">
                  <c:v>163</c:v>
                </c:pt>
                <c:pt idx="7">
                  <c:v>308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Graphs'!$BA$3:$BA$11</c15:f>
                <c15:dlblRangeCache>
                  <c:ptCount val="9"/>
                  <c:pt idx="0">
                    <c:v>767
 (10%)</c:v>
                  </c:pt>
                  <c:pt idx="1">
                    <c:v>193
(5%)</c:v>
                  </c:pt>
                  <c:pt idx="2">
                    <c:v>194
(3%)</c:v>
                  </c:pt>
                  <c:pt idx="3">
                    <c:v>454
(7%)</c:v>
                  </c:pt>
                  <c:pt idx="4">
                    <c:v>509
(6%)</c:v>
                  </c:pt>
                  <c:pt idx="5">
                    <c:v>1191
(14%)</c:v>
                  </c:pt>
                  <c:pt idx="6">
                    <c:v>163
(2%)</c:v>
                  </c:pt>
                  <c:pt idx="7">
                    <c:v>308
(6%)</c:v>
                  </c:pt>
                  <c:pt idx="8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D0BC-4622-B88F-77D3C96F92B7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'FINDING Graphs'!$BE$3:$BE$11</c:f>
              <c:strCache>
                <c:ptCount val="9"/>
                <c:pt idx="0">
                  <c:v>150
 (2%)</c:v>
                </c:pt>
                <c:pt idx="1">
                  <c:v>36
(1%)</c:v>
                </c:pt>
                <c:pt idx="2">
                  <c:v>82
(1%)</c:v>
                </c:pt>
                <c:pt idx="3">
                  <c:v>79
(1%)</c:v>
                </c:pt>
                <c:pt idx="4">
                  <c:v>81
(1%)</c:v>
                </c:pt>
                <c:pt idx="5">
                  <c:v>91
(1%)</c:v>
                </c:pt>
                <c:pt idx="6">
                  <c:v>95
(1%)</c:v>
                </c:pt>
                <c:pt idx="7">
                  <c:v>60
(1%)</c:v>
                </c:pt>
                <c:pt idx="8">
                  <c:v>6424
(2%)</c:v>
                </c:pt>
              </c:strCache>
            </c:strRef>
          </c:cat>
          <c:val>
            <c:numRef>
              <c:f>'FINDING Graphs'!$BB$3:$BB$10</c:f>
              <c:numCache>
                <c:formatCode>General</c:formatCode>
                <c:ptCount val="8"/>
                <c:pt idx="0">
                  <c:v>150</c:v>
                </c:pt>
                <c:pt idx="1">
                  <c:v>36</c:v>
                </c:pt>
                <c:pt idx="2">
                  <c:v>82</c:v>
                </c:pt>
                <c:pt idx="3">
                  <c:v>79</c:v>
                </c:pt>
                <c:pt idx="4">
                  <c:v>81</c:v>
                </c:pt>
                <c:pt idx="5">
                  <c:v>91</c:v>
                </c:pt>
                <c:pt idx="6">
                  <c:v>95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0BC-4622-B88F-77D3C96F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537571-9E40-4947-817E-C1F6E52F2F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B17-42EF-8F46-A0FB5D3EF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Graphs'!$BE$8</c:f>
              <c:strCache>
                <c:ptCount val="1"/>
                <c:pt idx="0">
                  <c:v>91
(1%)</c:v>
                </c:pt>
              </c:strCache>
            </c:strRef>
          </c:cat>
          <c:val>
            <c:numRef>
              <c:f>'FINDING Graphs'!$AP$8</c:f>
              <c:numCache>
                <c:formatCode>0</c:formatCode>
                <c:ptCount val="1"/>
                <c:pt idx="0">
                  <c:v>2707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Graphs'!$AS$8</c15:f>
                <c15:dlblRangeCache>
                  <c:ptCount val="1"/>
                  <c:pt idx="0">
                    <c:v>2707
(32%)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B17-42EF-8F46-A0FB5D3EFAE4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DAE5F4D-72D4-418C-A190-2D83010AF2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B17-42EF-8F46-A0FB5D3EF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Graphs'!$BE$8</c:f>
              <c:strCache>
                <c:ptCount val="1"/>
                <c:pt idx="0">
                  <c:v>91
(1%)</c:v>
                </c:pt>
              </c:strCache>
            </c:strRef>
          </c:cat>
          <c:val>
            <c:numRef>
              <c:f>'FINDING Graphs'!$AT$8</c:f>
              <c:numCache>
                <c:formatCode>General</c:formatCode>
                <c:ptCount val="1"/>
                <c:pt idx="0">
                  <c:v>4565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Graphs'!$AW$8</c15:f>
                <c15:dlblRangeCache>
                  <c:ptCount val="1"/>
                  <c:pt idx="0">
                    <c:v>4565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B17-42EF-8F46-A0FB5D3EFAE4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6EBA899-06DB-4C5A-A58F-20B896D439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B17-42EF-8F46-A0FB5D3EF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Graphs'!$BE$8</c:f>
              <c:strCache>
                <c:ptCount val="1"/>
                <c:pt idx="0">
                  <c:v>91
(1%)</c:v>
                </c:pt>
              </c:strCache>
            </c:strRef>
          </c:cat>
          <c:val>
            <c:numRef>
              <c:f>'FINDING Graphs'!$AX$8</c:f>
              <c:numCache>
                <c:formatCode>General</c:formatCode>
                <c:ptCount val="1"/>
                <c:pt idx="0">
                  <c:v>1191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Graphs'!$BA$8</c15:f>
                <c15:dlblRangeCache>
                  <c:ptCount val="1"/>
                  <c:pt idx="0">
                    <c:v>1191
(14%)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B17-42EF-8F46-A0FB5D3EFAE4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A601279-1131-4749-AD5A-E730A7C74E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B17-42EF-8F46-A0FB5D3EF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Graphs'!$BE$8</c:f>
              <c:strCache>
                <c:ptCount val="1"/>
                <c:pt idx="0">
                  <c:v>91
(1%)</c:v>
                </c:pt>
              </c:strCache>
            </c:strRef>
          </c:cat>
          <c:val>
            <c:numRef>
              <c:f>'FINDING Graphs'!$BB$8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Graphs'!$BE$8</c15:f>
                <c15:dlblRangeCache>
                  <c:ptCount val="1"/>
                  <c:pt idx="0">
                    <c:v>91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B17-42EF-8F46-A0FB5D3EF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E2397D6-8A76-40E8-A1FF-F711EA1A14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Graphs'!$AP$11</c:f>
              <c:numCache>
                <c:formatCode>0</c:formatCode>
                <c:ptCount val="1"/>
                <c:pt idx="0">
                  <c:v>122219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Graphs'!$AS$11</c15:f>
                <c15:dlblRangeCache>
                  <c:ptCount val="1"/>
                  <c:pt idx="0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890-44BF-855B-B583FF9AABCD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35A7FBC-D66A-461B-A342-A4772D80BE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Graphs'!$AT$11</c:f>
              <c:numCache>
                <c:formatCode>General</c:formatCode>
                <c:ptCount val="1"/>
                <c:pt idx="0">
                  <c:v>231218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Graphs'!$AW$11</c15:f>
                <c15:dlblRangeCache>
                  <c:ptCount val="1"/>
                  <c:pt idx="0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890-44BF-855B-B583FF9AABCD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356C38B-69BE-4ED5-9CAD-49B7275F75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Graphs'!$AX$11</c:f>
              <c:numCache>
                <c:formatCode>General</c:formatCode>
                <c:ptCount val="1"/>
                <c:pt idx="0">
                  <c:v>61684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Graphs'!$BA$11</c15:f>
                <c15:dlblRangeCache>
                  <c:ptCount val="1"/>
                  <c:pt idx="0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890-44BF-855B-B583FF9AABCD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C8350E-AFC3-4367-A5F8-3872A5BFA6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Graphs'!$BB$11</c:f>
              <c:numCache>
                <c:formatCode>General</c:formatCode>
                <c:ptCount val="1"/>
                <c:pt idx="0">
                  <c:v>6424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Graphs'!$BE$11</c15:f>
                <c15:dlblRangeCache>
                  <c:ptCount val="1"/>
                  <c:pt idx="0">
                    <c:v>6424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890-44BF-855B-B583FF9AA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Graphs'!$BQ$3:$BQ$11</c:f>
              <c:numCache>
                <c:formatCode>0.0</c:formatCode>
                <c:ptCount val="9"/>
                <c:pt idx="0">
                  <c:v>3.891724137931035</c:v>
                </c:pt>
                <c:pt idx="1">
                  <c:v>3.9218907747109362</c:v>
                </c:pt>
                <c:pt idx="2">
                  <c:v>2.9755103149765416</c:v>
                </c:pt>
                <c:pt idx="3">
                  <c:v>3.9809637120761456</c:v>
                </c:pt>
                <c:pt idx="4">
                  <c:v>2.8650476030678131</c:v>
                </c:pt>
                <c:pt idx="5">
                  <c:v>2.4903009640253941</c:v>
                </c:pt>
                <c:pt idx="6">
                  <c:v>3.4573520705978709</c:v>
                </c:pt>
                <c:pt idx="7">
                  <c:v>1.7766579160503477</c:v>
                </c:pt>
                <c:pt idx="8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3-41DA-91A7-D94345B8CAF2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Graphs'!$BR$3:$BR$11</c:f>
              <c:numCache>
                <c:formatCode>0.0</c:formatCode>
                <c:ptCount val="9"/>
                <c:pt idx="0">
                  <c:v>1.6205940594059407</c:v>
                </c:pt>
                <c:pt idx="1">
                  <c:v>0.45855953673543248</c:v>
                </c:pt>
                <c:pt idx="2">
                  <c:v>1.2514152633464708</c:v>
                </c:pt>
                <c:pt idx="3">
                  <c:v>1.6179692147531233</c:v>
                </c:pt>
                <c:pt idx="4">
                  <c:v>0.92756459177217243</c:v>
                </c:pt>
                <c:pt idx="5">
                  <c:v>0.79894032538995896</c:v>
                </c:pt>
                <c:pt idx="6">
                  <c:v>0.84450941991007622</c:v>
                </c:pt>
                <c:pt idx="7">
                  <c:v>0.7007724314752245</c:v>
                </c:pt>
                <c:pt idx="8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3-41DA-91A7-D94345B8C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Graphs'!$BP$8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'FINDING Graphs'!$BQ$8</c:f>
              <c:numCache>
                <c:formatCode>0.0</c:formatCode>
                <c:ptCount val="1"/>
                <c:pt idx="0">
                  <c:v>2.4903009640253941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D-4EC7-9D62-64A96C8EED1C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Graphs'!$BP$8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'FINDING Graphs'!$BR$8</c:f>
              <c:numCache>
                <c:formatCode>0.0</c:formatCode>
                <c:ptCount val="1"/>
                <c:pt idx="0">
                  <c:v>0.79894032538995896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D-4EC7-9D62-64A96C8EE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Graphs'!$BQ$11</c:f>
              <c:numCache>
                <c:formatCode>0.0</c:formatCode>
                <c:ptCount val="1"/>
                <c:pt idx="0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D-483E-9473-10F5863C867F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Graphs'!$BR$11</c:f>
              <c:numCache>
                <c:formatCode>0.0</c:formatCode>
                <c:ptCount val="1"/>
                <c:pt idx="0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D-483E-9473-10F5863C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6671F09-B861-40D6-AE4F-BCE159D3AB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6736BBC-3F54-4F58-A10A-08FBEF1A63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4581BAF-03C5-4E68-B9BE-FB622437E5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7B2C6CF-CACE-4D48-9B2E-E8D47668C8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595626E-E27A-44AA-8D99-9AB9C37F46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F94BAF0-B66E-46CA-AB59-CEF77BD21D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1FE8FBB-0557-45E8-805B-E9D5963896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04D94B7-91D9-4DB4-A6CD-B901CA280F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Graphs'!$BK$3:$BK$11</c:f>
              <c:strCache>
                <c:ptCount val="9"/>
                <c:pt idx="0">
                  <c:v>1070
 (28%)</c:v>
                </c:pt>
                <c:pt idx="1">
                  <c:v>120
(24%)</c:v>
                </c:pt>
                <c:pt idx="2">
                  <c:v>1061
(43%)</c:v>
                </c:pt>
                <c:pt idx="3">
                  <c:v>375
(16%)</c:v>
                </c:pt>
                <c:pt idx="4">
                  <c:v>1492
(31%)</c:v>
                </c:pt>
                <c:pt idx="5">
                  <c:v>779
(29%)</c:v>
                </c:pt>
                <c:pt idx="6">
                  <c:v>1354
(30%)</c:v>
                </c:pt>
                <c:pt idx="7">
                  <c:v>719
(38%)</c:v>
                </c:pt>
                <c:pt idx="8">
                  <c:v>30769
(25%)</c:v>
                </c:pt>
              </c:strCache>
            </c:strRef>
          </c:cat>
          <c:val>
            <c:numRef>
              <c:f>'FINDING Graphs'!$BH$3:$BH$10</c:f>
              <c:numCache>
                <c:formatCode>0</c:formatCode>
                <c:ptCount val="8"/>
                <c:pt idx="0">
                  <c:v>1070</c:v>
                </c:pt>
                <c:pt idx="1">
                  <c:v>120</c:v>
                </c:pt>
                <c:pt idx="2">
                  <c:v>1061</c:v>
                </c:pt>
                <c:pt idx="3">
                  <c:v>375</c:v>
                </c:pt>
                <c:pt idx="4">
                  <c:v>1492</c:v>
                </c:pt>
                <c:pt idx="5">
                  <c:v>779</c:v>
                </c:pt>
                <c:pt idx="6">
                  <c:v>1354</c:v>
                </c:pt>
                <c:pt idx="7">
                  <c:v>719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Graphs'!$BK$3:$BK$11</c15:f>
                <c15:dlblRangeCache>
                  <c:ptCount val="9"/>
                  <c:pt idx="0">
                    <c:v>1070
 (28%)</c:v>
                  </c:pt>
                  <c:pt idx="1">
                    <c:v>120
(24%)</c:v>
                  </c:pt>
                  <c:pt idx="2">
                    <c:v>1061
(43%)</c:v>
                  </c:pt>
                  <c:pt idx="3">
                    <c:v>375
(16%)</c:v>
                  </c:pt>
                  <c:pt idx="4">
                    <c:v>1492
(31%)</c:v>
                  </c:pt>
                  <c:pt idx="5">
                    <c:v>779
(29%)</c:v>
                  </c:pt>
                  <c:pt idx="6">
                    <c:v>1354
(30%)</c:v>
                  </c:pt>
                  <c:pt idx="7">
                    <c:v>719
(38%)</c:v>
                  </c:pt>
                  <c:pt idx="8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A6E-4B2A-B7AE-30ED633372AB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FED13A1-72FE-4BE8-9486-10A00B5687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8E585C2-BD30-4949-AEE6-33F1776A36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B2E6CBE-CADA-4A20-AACE-B7EF9EEBF5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30AE8CC-0ABD-49A9-92A0-9CDDBA3B99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0C5FB4D-6038-4CF4-A83C-F6201E0D0E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3757C66-C4E8-4EF5-B497-255B4454CD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91FCF95-87FF-4B39-B2F4-ED130A0269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3EAEC6F-CA55-4E74-869D-4EC9B516E2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Graphs'!$BO$3:$BO$11</c:f>
              <c:strCache>
                <c:ptCount val="9"/>
                <c:pt idx="0">
                  <c:v>711
 (22%)</c:v>
                </c:pt>
                <c:pt idx="1">
                  <c:v>884
(32%)</c:v>
                </c:pt>
                <c:pt idx="2">
                  <c:v>1039
(35%)</c:v>
                </c:pt>
                <c:pt idx="3">
                  <c:v>560
(17%)</c:v>
                </c:pt>
                <c:pt idx="4">
                  <c:v>927
(26%)</c:v>
                </c:pt>
                <c:pt idx="5">
                  <c:v>1197
(26%)</c:v>
                </c:pt>
                <c:pt idx="6">
                  <c:v>1213
(24%)</c:v>
                </c:pt>
                <c:pt idx="7">
                  <c:v>863
(28%)</c:v>
                </c:pt>
                <c:pt idx="8">
                  <c:v>57436
(25%)</c:v>
                </c:pt>
              </c:strCache>
            </c:strRef>
          </c:cat>
          <c:val>
            <c:numRef>
              <c:f>'FINDING Graphs'!$BL$3:$BL$10</c:f>
              <c:numCache>
                <c:formatCode>0</c:formatCode>
                <c:ptCount val="8"/>
                <c:pt idx="0">
                  <c:v>711</c:v>
                </c:pt>
                <c:pt idx="1">
                  <c:v>884</c:v>
                </c:pt>
                <c:pt idx="2">
                  <c:v>1039</c:v>
                </c:pt>
                <c:pt idx="3">
                  <c:v>560</c:v>
                </c:pt>
                <c:pt idx="4">
                  <c:v>927</c:v>
                </c:pt>
                <c:pt idx="5">
                  <c:v>1197</c:v>
                </c:pt>
                <c:pt idx="6">
                  <c:v>1213</c:v>
                </c:pt>
                <c:pt idx="7">
                  <c:v>863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Graphs'!$BO$3:$BO$11</c15:f>
                <c15:dlblRangeCache>
                  <c:ptCount val="9"/>
                  <c:pt idx="0">
                    <c:v>711
 (22%)</c:v>
                  </c:pt>
                  <c:pt idx="1">
                    <c:v>884
(32%)</c:v>
                  </c:pt>
                  <c:pt idx="2">
                    <c:v>1039
(35%)</c:v>
                  </c:pt>
                  <c:pt idx="3">
                    <c:v>560
(17%)</c:v>
                  </c:pt>
                  <c:pt idx="4">
                    <c:v>927
(26%)</c:v>
                  </c:pt>
                  <c:pt idx="5">
                    <c:v>1197
(26%)</c:v>
                  </c:pt>
                  <c:pt idx="6">
                    <c:v>1213
(24%)</c:v>
                  </c:pt>
                  <c:pt idx="7">
                    <c:v>863
(28%)</c:v>
                  </c:pt>
                  <c:pt idx="8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8A6E-4B2A-B7AE-30ED633372AB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44D41D-4604-442F-B9D7-F1A1991367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24346D-B7A1-4483-9434-02489DC6FE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F78211F-5CEE-401A-AB59-5D35DE07DB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8369696-46FE-44AE-AC70-8D0C91658B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9A72475-992E-4B19-8B9D-AF221F31E2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7FC1FC0-ED5E-4AA3-91B1-B3B6B8D133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C40D098-D1BF-460A-A8F5-642E457258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25E17E7-D2BF-4940-A02A-8523AB481C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Graphs'!$BS$3:$BS$11</c:f>
              <c:strCache>
                <c:ptCount val="9"/>
                <c:pt idx="0">
                  <c:v>216
 (28%)</c:v>
                </c:pt>
                <c:pt idx="1">
                  <c:v>67
(35%)</c:v>
                </c:pt>
                <c:pt idx="2">
                  <c:v>104
(54%)</c:v>
                </c:pt>
                <c:pt idx="3">
                  <c:v>93
(20%)</c:v>
                </c:pt>
                <c:pt idx="4">
                  <c:v>180
(35%)</c:v>
                </c:pt>
                <c:pt idx="5">
                  <c:v>306
(26%)</c:v>
                </c:pt>
                <c:pt idx="6">
                  <c:v>49
(30%)</c:v>
                </c:pt>
                <c:pt idx="7">
                  <c:v>109
(35%)</c:v>
                </c:pt>
                <c:pt idx="8">
                  <c:v>16557
(27%)</c:v>
                </c:pt>
              </c:strCache>
            </c:strRef>
          </c:cat>
          <c:val>
            <c:numRef>
              <c:f>'FINDING Graphs'!$BP$3:$BP$10</c:f>
              <c:numCache>
                <c:formatCode>0</c:formatCode>
                <c:ptCount val="8"/>
                <c:pt idx="0">
                  <c:v>216</c:v>
                </c:pt>
                <c:pt idx="1">
                  <c:v>67</c:v>
                </c:pt>
                <c:pt idx="2">
                  <c:v>104</c:v>
                </c:pt>
                <c:pt idx="3">
                  <c:v>93</c:v>
                </c:pt>
                <c:pt idx="4">
                  <c:v>180</c:v>
                </c:pt>
                <c:pt idx="5">
                  <c:v>306</c:v>
                </c:pt>
                <c:pt idx="6">
                  <c:v>49</c:v>
                </c:pt>
                <c:pt idx="7">
                  <c:v>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Graphs'!$BS$3:$BS$11</c15:f>
                <c15:dlblRangeCache>
                  <c:ptCount val="9"/>
                  <c:pt idx="0">
                    <c:v>216
 (28%)</c:v>
                  </c:pt>
                  <c:pt idx="1">
                    <c:v>67
(35%)</c:v>
                  </c:pt>
                  <c:pt idx="2">
                    <c:v>104
(54%)</c:v>
                  </c:pt>
                  <c:pt idx="3">
                    <c:v>93
(20%)</c:v>
                  </c:pt>
                  <c:pt idx="4">
                    <c:v>180
(35%)</c:v>
                  </c:pt>
                  <c:pt idx="5">
                    <c:v>306
(26%)</c:v>
                  </c:pt>
                  <c:pt idx="6">
                    <c:v>49
(30%)</c:v>
                  </c:pt>
                  <c:pt idx="7">
                    <c:v>109
(35%)</c:v>
                  </c:pt>
                  <c:pt idx="8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8A6E-4B2A-B7AE-30ED633372AB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Graphs'!$BW$3:$BW$11</c:f>
              <c:strCache>
                <c:ptCount val="9"/>
                <c:pt idx="0">
                  <c:v>36
 (24%)</c:v>
                </c:pt>
                <c:pt idx="1">
                  <c:v>6
(17%)</c:v>
                </c:pt>
                <c:pt idx="2">
                  <c:v>20
(24%)</c:v>
                </c:pt>
                <c:pt idx="3">
                  <c:v>16
(20%)</c:v>
                </c:pt>
                <c:pt idx="4">
                  <c:v>13
(16%)</c:v>
                </c:pt>
                <c:pt idx="5">
                  <c:v>20
(22%)</c:v>
                </c:pt>
                <c:pt idx="6">
                  <c:v>11
(12%)</c:v>
                </c:pt>
                <c:pt idx="7">
                  <c:v>27
(45%)</c:v>
                </c:pt>
                <c:pt idx="8">
                  <c:v>1152
(18%)</c:v>
                </c:pt>
              </c:strCache>
            </c:strRef>
          </c:cat>
          <c:val>
            <c:numRef>
              <c:f>'FINDING Graphs'!$BT$3:$BT$10</c:f>
              <c:numCache>
                <c:formatCode>0</c:formatCode>
                <c:ptCount val="8"/>
                <c:pt idx="0">
                  <c:v>36</c:v>
                </c:pt>
                <c:pt idx="1">
                  <c:v>6</c:v>
                </c:pt>
                <c:pt idx="2">
                  <c:v>20</c:v>
                </c:pt>
                <c:pt idx="3">
                  <c:v>16</c:v>
                </c:pt>
                <c:pt idx="4">
                  <c:v>13</c:v>
                </c:pt>
                <c:pt idx="5">
                  <c:v>20</c:v>
                </c:pt>
                <c:pt idx="6">
                  <c:v>11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A6E-4B2A-B7AE-30ED63337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2008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Reports'!$L$3:$L$8</c:f>
              <c:numCache>
                <c:formatCode>0%</c:formatCode>
                <c:ptCount val="6"/>
                <c:pt idx="0">
                  <c:v>0.52</c:v>
                </c:pt>
                <c:pt idx="1">
                  <c:v>0.19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5-4344-95CC-CA7017A5564C}"/>
            </c:ext>
          </c:extLst>
        </c:ser>
        <c:ser>
          <c:idx val="1"/>
          <c:order val="1"/>
          <c:tx>
            <c:strRef>
              <c:f>'AFCARS Reports'!$M$2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Reports'!$M$3:$M$8</c:f>
              <c:numCache>
                <c:formatCode>0%</c:formatCode>
                <c:ptCount val="6"/>
                <c:pt idx="0">
                  <c:v>0.47</c:v>
                </c:pt>
                <c:pt idx="1">
                  <c:v>0.25</c:v>
                </c:pt>
                <c:pt idx="2">
                  <c:v>0.06</c:v>
                </c:pt>
                <c:pt idx="3">
                  <c:v>0.12</c:v>
                </c:pt>
                <c:pt idx="4">
                  <c:v>0.09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5-4344-95CC-CA7017A55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455823"/>
        <c:axId val="839458319"/>
      </c:barChart>
      <c:catAx>
        <c:axId val="839455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8319"/>
        <c:crossesAt val="0"/>
        <c:auto val="1"/>
        <c:lblAlgn val="ctr"/>
        <c:lblOffset val="100"/>
        <c:noMultiLvlLbl val="0"/>
      </c:catAx>
      <c:valAx>
        <c:axId val="83945831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5B63539-2224-4530-AD00-2323F03703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19D-4E97-94FC-7144F9839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Graphs'!$BW$8</c:f>
              <c:strCache>
                <c:ptCount val="1"/>
                <c:pt idx="0">
                  <c:v>20
(22%)</c:v>
                </c:pt>
              </c:strCache>
            </c:strRef>
          </c:cat>
          <c:val>
            <c:numRef>
              <c:f>'FINDING Graphs'!$BH$8</c:f>
              <c:numCache>
                <c:formatCode>0</c:formatCode>
                <c:ptCount val="1"/>
                <c:pt idx="0">
                  <c:v>779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Graphs'!$BK$8</c15:f>
                <c15:dlblRangeCache>
                  <c:ptCount val="1"/>
                  <c:pt idx="0">
                    <c:v>779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719D-4E97-94FC-7144F983912A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4EF8048-BC5D-4C31-B604-BFE3EBF6C5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19D-4E97-94FC-7144F9839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Graphs'!$BW$8</c:f>
              <c:strCache>
                <c:ptCount val="1"/>
                <c:pt idx="0">
                  <c:v>20
(22%)</c:v>
                </c:pt>
              </c:strCache>
            </c:strRef>
          </c:cat>
          <c:val>
            <c:numRef>
              <c:f>'FINDING Graphs'!$BL$8</c:f>
              <c:numCache>
                <c:formatCode>0</c:formatCode>
                <c:ptCount val="1"/>
                <c:pt idx="0">
                  <c:v>1197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Graphs'!$BO$8</c15:f>
                <c15:dlblRangeCache>
                  <c:ptCount val="1"/>
                  <c:pt idx="0">
                    <c:v>1197
(26%)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19D-4E97-94FC-7144F983912A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77BABA-761B-4FFD-86FB-764CFEACF4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19D-4E97-94FC-7144F9839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Graphs'!$BW$8</c:f>
              <c:strCache>
                <c:ptCount val="1"/>
                <c:pt idx="0">
                  <c:v>20
(22%)</c:v>
                </c:pt>
              </c:strCache>
            </c:strRef>
          </c:cat>
          <c:val>
            <c:numRef>
              <c:f>'FINDING Graphs'!$BP$8</c:f>
              <c:numCache>
                <c:formatCode>0</c:formatCode>
                <c:ptCount val="1"/>
                <c:pt idx="0">
                  <c:v>306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Graphs'!$BS$8</c15:f>
                <c15:dlblRangeCache>
                  <c:ptCount val="1"/>
                  <c:pt idx="0">
                    <c:v>306
(26%)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719D-4E97-94FC-7144F983912A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93FF8F-F95F-44FD-B20E-B8CF91B01F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19D-4E97-94FC-7144F9839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Graphs'!$BW$8</c:f>
              <c:strCache>
                <c:ptCount val="1"/>
                <c:pt idx="0">
                  <c:v>20
(22%)</c:v>
                </c:pt>
              </c:strCache>
            </c:strRef>
          </c:cat>
          <c:val>
            <c:numRef>
              <c:f>'FINDING Graphs'!$BT$8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Graphs'!$BW$8</c15:f>
                <c15:dlblRangeCache>
                  <c:ptCount val="1"/>
                  <c:pt idx="0">
                    <c:v>20
(22%)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719D-4E97-94FC-7144F9839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3F4A9F5-4937-42A4-9E2F-5620956445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Graphs'!$BH$11</c:f>
              <c:numCache>
                <c:formatCode>0</c:formatCode>
                <c:ptCount val="1"/>
                <c:pt idx="0">
                  <c:v>30769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Graphs'!$BK$11</c15:f>
                <c15:dlblRangeCache>
                  <c:ptCount val="1"/>
                  <c:pt idx="0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676-43A6-B7F7-843C183B78AA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8009E4C-B49A-4FBD-8ADA-CDD6E4899E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Graphs'!$BL$11</c:f>
              <c:numCache>
                <c:formatCode>0</c:formatCode>
                <c:ptCount val="1"/>
                <c:pt idx="0">
                  <c:v>57436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Graphs'!$BO$11</c15:f>
                <c15:dlblRangeCache>
                  <c:ptCount val="1"/>
                  <c:pt idx="0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676-43A6-B7F7-843C183B78AA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09F124A-F1D7-4B0D-9924-4E7F7B4197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Graphs'!$BP$11</c:f>
              <c:numCache>
                <c:formatCode>0</c:formatCode>
                <c:ptCount val="1"/>
                <c:pt idx="0">
                  <c:v>16557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Graphs'!$BS$11</c15:f>
                <c15:dlblRangeCache>
                  <c:ptCount val="1"/>
                  <c:pt idx="0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676-43A6-B7F7-843C183B78AA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B27885C-7568-4548-AEFF-F5D38803C9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Graphs'!$BT$11</c:f>
              <c:numCache>
                <c:formatCode>0</c:formatCode>
                <c:ptCount val="1"/>
                <c:pt idx="0">
                  <c:v>1152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Graphs'!$BW$11</c15:f>
                <c15:dlblRangeCache>
                  <c:ptCount val="1"/>
                  <c:pt idx="0">
                    <c:v>1152
(18%)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676-43A6-B7F7-843C183B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Graphs'!$BU$3:$BU$11</c:f>
              <c:numCache>
                <c:formatCode>0.0</c:formatCode>
                <c:ptCount val="9"/>
                <c:pt idx="0">
                  <c:v>1.3004381152574216</c:v>
                </c:pt>
                <c:pt idx="1">
                  <c:v>0.98527763627101383</c:v>
                </c:pt>
                <c:pt idx="2">
                  <c:v>1.1091255275219658</c:v>
                </c:pt>
                <c:pt idx="3">
                  <c:v>1.166218498241387</c:v>
                </c:pt>
                <c:pt idx="4">
                  <c:v>1.0473407891810584</c:v>
                </c:pt>
                <c:pt idx="5">
                  <c:v>1.1031158711037494</c:v>
                </c:pt>
                <c:pt idx="6">
                  <c:v>1.1210983790924167</c:v>
                </c:pt>
                <c:pt idx="7">
                  <c:v>1.2787114935654458</c:v>
                </c:pt>
                <c:pt idx="8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C-4AD7-AC95-BECD9201182A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Graphs'!$BV$3:$BV$11</c:f>
              <c:numCache>
                <c:formatCode>0.0</c:formatCode>
                <c:ptCount val="9"/>
                <c:pt idx="0">
                  <c:v>3.0415365938258763</c:v>
                </c:pt>
                <c:pt idx="1">
                  <c:v>0.72611163670766321</c:v>
                </c:pt>
                <c:pt idx="2">
                  <c:v>1.4002977414419897</c:v>
                </c:pt>
                <c:pt idx="3">
                  <c:v>0.90740634222530958</c:v>
                </c:pt>
                <c:pt idx="4">
                  <c:v>1.1415348965419647</c:v>
                </c:pt>
                <c:pt idx="5">
                  <c:v>1.1930558745365663</c:v>
                </c:pt>
                <c:pt idx="6">
                  <c:v>0.96734081479553558</c:v>
                </c:pt>
                <c:pt idx="7">
                  <c:v>1.0331701187277926</c:v>
                </c:pt>
                <c:pt idx="8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C-4AD7-AC95-BECD920118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Graphs'!$BT$8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'FINDING Graphs'!$BU$8</c:f>
              <c:numCache>
                <c:formatCode>0.0</c:formatCode>
                <c:ptCount val="1"/>
                <c:pt idx="0">
                  <c:v>1.1031158711037494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4-4A60-AC00-B9F8CBBC38D0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Graphs'!$BT$8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'FINDING Graphs'!$BV$8</c:f>
              <c:numCache>
                <c:formatCode>0.0</c:formatCode>
                <c:ptCount val="1"/>
                <c:pt idx="0">
                  <c:v>1.1930558745365663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4-4A60-AC00-B9F8CBBC38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Graphs'!$BU$11</c:f>
              <c:numCache>
                <c:formatCode>0.0</c:formatCode>
                <c:ptCount val="1"/>
                <c:pt idx="0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7-4979-8517-428DD18997C6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Graphs'!$BV$11</c:f>
              <c:numCache>
                <c:formatCode>0.0</c:formatCode>
                <c:ptCount val="1"/>
                <c:pt idx="0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7-4979-8517-428DD18997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(FC)'!$J$10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2-4251-82C7-12862B9526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2-4251-82C7-12862B9526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E2-4251-82C7-12862B9526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E2-4251-82C7-12862B9526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30,515</a:t>
                    </a:r>
                  </a:p>
                  <a:p>
                    <a:r>
                      <a:rPr lang="en-US"/>
                      <a:t>(</a:t>
                    </a:r>
                    <a:fld id="{BA94EFFB-16AB-4EB0-B9EB-458BABA99DF6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E2-4251-82C7-12862B9526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43,710</a:t>
                    </a:r>
                  </a:p>
                  <a:p>
                    <a:r>
                      <a:rPr lang="en-US"/>
                      <a:t>(</a:t>
                    </a:r>
                    <a:fld id="{0D3FB7D2-44E3-4588-B6BE-017473F0BA4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E2-4251-82C7-12862B9526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8,014</a:t>
                    </a:r>
                  </a:p>
                  <a:p>
                    <a:r>
                      <a:rPr lang="en-US"/>
                      <a:t>(</a:t>
                    </a:r>
                    <a:fld id="{C8805D79-7017-418F-A554-3155B3AF77C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E2-4251-82C7-12862B9526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2,133</a:t>
                    </a:r>
                  </a:p>
                  <a:p>
                    <a:r>
                      <a:rPr lang="en-US"/>
                      <a:t>(</a:t>
                    </a:r>
                    <a:fld id="{B60637E3-C178-4ACC-B81F-58A3CDC527DC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E2-4251-82C7-12862B952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(FC)'!$K$1:$N$1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'CHILD INTAKE (FC)'!$K$10:$N$10</c:f>
              <c:numCache>
                <c:formatCode>0%</c:formatCode>
                <c:ptCount val="4"/>
                <c:pt idx="0">
                  <c:v>0.36167211871236904</c:v>
                </c:pt>
                <c:pt idx="1">
                  <c:v>0.51806286445740291</c:v>
                </c:pt>
                <c:pt idx="2">
                  <c:v>9.4984117953823541E-2</c:v>
                </c:pt>
                <c:pt idx="3">
                  <c:v>2.5280898876404494E-2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E2-4251-82C7-12862B952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7475792"/>
        <c:axId val="548242864"/>
      </c:barChart>
      <c:catAx>
        <c:axId val="5474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242864"/>
        <c:crosses val="autoZero"/>
        <c:auto val="1"/>
        <c:lblAlgn val="ctr"/>
        <c:lblOffset val="100"/>
        <c:noMultiLvlLbl val="0"/>
      </c:catAx>
      <c:valAx>
        <c:axId val="548242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475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(FC)'!$P$10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3-41C9-8A47-942E248285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3-41C9-8A47-942E24828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(FC)'!$Q$1:$R$1</c:f>
              <c:strCache>
                <c:ptCount val="2"/>
                <c:pt idx="0">
                  <c:v>Black</c:v>
                </c:pt>
                <c:pt idx="1">
                  <c:v>Hispanic</c:v>
                </c:pt>
              </c:strCache>
            </c:strRef>
          </c:cat>
          <c:val>
            <c:numRef>
              <c:f>'CHILD INTAKE (FC)'!$Q$10:$R$10</c:f>
              <c:numCache>
                <c:formatCode>0.00</c:formatCode>
                <c:ptCount val="2"/>
                <c:pt idx="0">
                  <c:v>1.3031768991985124</c:v>
                </c:pt>
                <c:pt idx="1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73-41C9-8A47-942E24828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5315648"/>
        <c:axId val="549155520"/>
      </c:barChart>
      <c:catAx>
        <c:axId val="5353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55520"/>
        <c:crosses val="autoZero"/>
        <c:auto val="1"/>
        <c:lblAlgn val="ctr"/>
        <c:lblOffset val="100"/>
        <c:noMultiLvlLbl val="0"/>
      </c:catAx>
      <c:valAx>
        <c:axId val="5491555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3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A680364-DCB7-4999-8D9D-EC79AACD2C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950A2B9-2B37-46B4-A64E-9C420E2AEE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8B8B20-A31E-4A00-8DEA-6E053BA9C9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C198399-00BA-4BF8-AFFB-3ED225889A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920760E-4CAC-4300-B126-4D79B0D022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05A6ADA-D5B0-434A-9B04-2E17C29125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5746B29-99DB-4C29-970E-FEE714FCE6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B900C3A-C384-4252-87AB-3F629AFFA6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Graphs'!$I$4:$I$11</c:f>
              <c:numCache>
                <c:formatCode>General</c:formatCode>
                <c:ptCount val="8"/>
                <c:pt idx="0">
                  <c:v>784</c:v>
                </c:pt>
                <c:pt idx="1">
                  <c:v>44</c:v>
                </c:pt>
                <c:pt idx="2">
                  <c:v>1325</c:v>
                </c:pt>
                <c:pt idx="3">
                  <c:v>397</c:v>
                </c:pt>
                <c:pt idx="4">
                  <c:v>2023</c:v>
                </c:pt>
                <c:pt idx="5">
                  <c:v>387</c:v>
                </c:pt>
                <c:pt idx="6">
                  <c:v>1090</c:v>
                </c:pt>
                <c:pt idx="7">
                  <c:v>387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Graphs'!$L$4:$L$11</c15:f>
                <c15:dlblRangeCache>
                  <c:ptCount val="8"/>
                  <c:pt idx="0">
                    <c:v>784
(51%)</c:v>
                  </c:pt>
                  <c:pt idx="1">
                    <c:v>44
(7%)</c:v>
                  </c:pt>
                  <c:pt idx="2">
                    <c:v>1325
(49%)</c:v>
                  </c:pt>
                  <c:pt idx="3">
                    <c:v>397
(44%)</c:v>
                  </c:pt>
                  <c:pt idx="4">
                    <c:v>2023
(54%)</c:v>
                  </c:pt>
                  <c:pt idx="5">
                    <c:v>387
(27%)</c:v>
                  </c:pt>
                  <c:pt idx="6">
                    <c:v>1090
(50%)</c:v>
                  </c:pt>
                  <c:pt idx="7">
                    <c:v>387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258-40E9-B217-8EC581777804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5121DBA-2661-4986-A438-EB2BF397ED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8FA54BA-0AC4-4A86-BF86-C6D09BA3F5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9ACF878-D583-4438-9174-5A3BD118E0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136A1BF-EF9D-479C-BAEA-424BAA110D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5B1FB5B-5F44-4202-8D1B-196554D76B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43ADCA4-79A5-4802-A35A-33F52B1A52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328F006-896C-4DA3-8439-6E1D109EEC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4AD949E-FC82-45A5-9895-25EAE1611E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Graphs'!$M$4:$M$11</c:f>
              <c:numCache>
                <c:formatCode>General</c:formatCode>
                <c:ptCount val="8"/>
                <c:pt idx="0">
                  <c:v>631</c:v>
                </c:pt>
                <c:pt idx="1">
                  <c:v>549</c:v>
                </c:pt>
                <c:pt idx="2">
                  <c:v>1244</c:v>
                </c:pt>
                <c:pt idx="3">
                  <c:v>391</c:v>
                </c:pt>
                <c:pt idx="4">
                  <c:v>1433</c:v>
                </c:pt>
                <c:pt idx="5">
                  <c:v>830</c:v>
                </c:pt>
                <c:pt idx="6">
                  <c:v>986</c:v>
                </c:pt>
                <c:pt idx="7">
                  <c:v>949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Graphs'!$P$4:$P$11</c15:f>
                <c15:dlblRangeCache>
                  <c:ptCount val="8"/>
                  <c:pt idx="0">
                    <c:v>631
(41%)</c:v>
                  </c:pt>
                  <c:pt idx="1">
                    <c:v>549
(90%)</c:v>
                  </c:pt>
                  <c:pt idx="2">
                    <c:v>1244
(46%)</c:v>
                  </c:pt>
                  <c:pt idx="3">
                    <c:v>391
(43%)</c:v>
                  </c:pt>
                  <c:pt idx="4">
                    <c:v>1433
(38%)</c:v>
                  </c:pt>
                  <c:pt idx="5">
                    <c:v>830
(58%)</c:v>
                  </c:pt>
                  <c:pt idx="6">
                    <c:v>986
(45%)</c:v>
                  </c:pt>
                  <c:pt idx="7">
                    <c:v>949
(69%)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258-40E9-B217-8EC581777804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FD51C3-6CB5-4656-927B-FBBCE908E8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A70DFD-A9AA-4D2D-9F4B-FDCB12D63A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4CD0DBE-243D-42F0-B103-03B46376C9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E5C3EA7-BEB9-406D-9A81-D855331F62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BE4E1EC-1109-4FA1-AA09-2C1C7494CD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669F2B0-48B9-4571-92C2-3F739C2149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0DDBDCF-CCCF-4864-87BC-DA22A47525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0C47B8D-8576-4417-B484-06CE602C84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Graphs'!$Q$4:$Q$11</c:f>
              <c:numCache>
                <c:formatCode>General</c:formatCode>
                <c:ptCount val="8"/>
                <c:pt idx="0">
                  <c:v>98</c:v>
                </c:pt>
                <c:pt idx="1">
                  <c:v>17</c:v>
                </c:pt>
                <c:pt idx="2">
                  <c:v>27</c:v>
                </c:pt>
                <c:pt idx="3">
                  <c:v>49</c:v>
                </c:pt>
                <c:pt idx="4">
                  <c:v>142</c:v>
                </c:pt>
                <c:pt idx="5">
                  <c:v>149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Graphs'!$T$4:$T$11</c15:f>
                <c15:dlblRangeCache>
                  <c:ptCount val="8"/>
                  <c:pt idx="0">
                    <c:v>98
 (6%)</c:v>
                  </c:pt>
                  <c:pt idx="1">
                    <c:v>17
(3%)</c:v>
                  </c:pt>
                  <c:pt idx="2">
                    <c:v>27
(1%)</c:v>
                  </c:pt>
                  <c:pt idx="3">
                    <c:v>49
(5%)</c:v>
                  </c:pt>
                  <c:pt idx="4">
                    <c:v>142
(4%)</c:v>
                  </c:pt>
                  <c:pt idx="5">
                    <c:v>149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258-40E9-B217-8EC581777804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DC478F6-5413-4D2F-B655-D8EB08F423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BFC962-EB87-4EBF-9AA6-F66C425629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D9DD168-EC81-43B3-9524-D24E20A0BF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54DEA57-4687-44E1-96F8-564D4FED4C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EE7BFB7-C9E9-4E3C-93F5-22295F5763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7526861-7B2F-4E95-B07E-6DEFA205CC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F61278A-1C13-40A5-B662-363AF25C70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D101F2F-79DC-46AB-9D49-5527F613F2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Graphs'!$U$4:$U$11</c:f>
              <c:numCache>
                <c:formatCode>General</c:formatCode>
                <c:ptCount val="8"/>
                <c:pt idx="0">
                  <c:v>32</c:v>
                </c:pt>
                <c:pt idx="1">
                  <c:v>1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62</c:v>
                </c:pt>
                <c:pt idx="6">
                  <c:v>98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Graphs'!$X$4:$X$11</c15:f>
                <c15:dlblRangeCache>
                  <c:ptCount val="8"/>
                  <c:pt idx="0">
                    <c:v>32
 (2%)</c:v>
                  </c:pt>
                  <c:pt idx="1">
                    <c:v>1
(0%)</c:v>
                  </c:pt>
                  <c:pt idx="2">
                    <c:v>122
(4%)</c:v>
                  </c:pt>
                  <c:pt idx="3">
                    <c:v>75
(8%)</c:v>
                  </c:pt>
                  <c:pt idx="4">
                    <c:v>179
(5%)</c:v>
                  </c:pt>
                  <c:pt idx="5">
                    <c:v>62
(4%)</c:v>
                  </c:pt>
                  <c:pt idx="6">
                    <c:v>98
(4%)</c:v>
                  </c:pt>
                  <c:pt idx="7">
                    <c:v>20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258-40E9-B217-8EC581777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FC9ACE9-5FA7-4061-9CBB-1583F1BEAB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CA2-4E67-BBCC-A7CB3AE67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Graphs'!$X$9</c:f>
              <c:strCache>
                <c:ptCount val="1"/>
                <c:pt idx="0">
                  <c:v>62
(4%)</c:v>
                </c:pt>
              </c:strCache>
            </c:strRef>
          </c:cat>
          <c:val>
            <c:numRef>
              <c:f>'CHILD INTAKE (FC) Graphs'!$I$9</c:f>
              <c:numCache>
                <c:formatCode>General</c:formatCode>
                <c:ptCount val="1"/>
                <c:pt idx="0">
                  <c:v>387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Graphs'!$L$9</c15:f>
                <c15:dlblRangeCache>
                  <c:ptCount val="1"/>
                  <c:pt idx="0">
                    <c:v>387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6CA2-4E67-BBCC-A7CB3AE67467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59D33C9-2EF2-4261-98AD-1549D11E67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CA2-4E67-BBCC-A7CB3AE67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Graphs'!$X$9</c:f>
              <c:strCache>
                <c:ptCount val="1"/>
                <c:pt idx="0">
                  <c:v>62
(4%)</c:v>
                </c:pt>
              </c:strCache>
            </c:strRef>
          </c:cat>
          <c:val>
            <c:numRef>
              <c:f>'CHILD INTAKE (FC) Graphs'!$M$9</c:f>
              <c:numCache>
                <c:formatCode>General</c:formatCode>
                <c:ptCount val="1"/>
                <c:pt idx="0">
                  <c:v>830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Graphs'!$P$9</c15:f>
                <c15:dlblRangeCache>
                  <c:ptCount val="1"/>
                  <c:pt idx="0">
                    <c:v>830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CA2-4E67-BBCC-A7CB3AE67467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A1DD8C9-79D2-4ADD-B6CE-14277E7F4F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CA2-4E67-BBCC-A7CB3AE67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Graphs'!$X$9</c:f>
              <c:strCache>
                <c:ptCount val="1"/>
                <c:pt idx="0">
                  <c:v>62
(4%)</c:v>
                </c:pt>
              </c:strCache>
            </c:strRef>
          </c:cat>
          <c:val>
            <c:numRef>
              <c:f>'CHILD INTAKE (FC) Graphs'!$Q$9</c:f>
              <c:numCache>
                <c:formatCode>General</c:formatCode>
                <c:ptCount val="1"/>
                <c:pt idx="0">
                  <c:v>149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Graphs'!$T$9</c15:f>
                <c15:dlblRangeCache>
                  <c:ptCount val="1"/>
                  <c:pt idx="0">
                    <c:v>149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CA2-4E67-BBCC-A7CB3AE67467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F6315E6-988E-4EF8-9B2B-5BB10182EA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CA2-4E67-BBCC-A7CB3AE67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Graphs'!$X$9</c:f>
              <c:strCache>
                <c:ptCount val="1"/>
                <c:pt idx="0">
                  <c:v>62
(4%)</c:v>
                </c:pt>
              </c:strCache>
            </c:strRef>
          </c:cat>
          <c:val>
            <c:numRef>
              <c:f>'CHILD INTAKE (FC) Graphs'!$U$9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Graphs'!$X$9</c15:f>
                <c15:dlblRangeCache>
                  <c:ptCount val="1"/>
                  <c:pt idx="0">
                    <c:v>62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CA2-4E67-BBCC-A7CB3AE67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644B87F-F5C8-4F67-AD57-1D43843B0A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Graphs'!$I$12</c:f>
              <c:numCache>
                <c:formatCode>General</c:formatCode>
                <c:ptCount val="1"/>
                <c:pt idx="0">
                  <c:v>30515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Graphs'!$L$12</c15:f>
                <c15:dlblRangeCache>
                  <c:ptCount val="1"/>
                  <c:pt idx="0">
                    <c:v>30515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07E-47D0-8D76-FDBEB3897401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AC9B01F-983C-4F39-9F4B-73D0EFCF45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Graphs'!$M$12</c:f>
              <c:numCache>
                <c:formatCode>General</c:formatCode>
                <c:ptCount val="1"/>
                <c:pt idx="0">
                  <c:v>43710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Graphs'!$P$12</c15:f>
                <c15:dlblRangeCache>
                  <c:ptCount val="1"/>
                  <c:pt idx="0">
                    <c:v>43710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07E-47D0-8D76-FDBEB3897401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3FC2A9-C8FB-439C-8DE3-6D022D4B69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Graphs'!$Q$12</c:f>
              <c:numCache>
                <c:formatCode>General</c:formatCode>
                <c:ptCount val="1"/>
                <c:pt idx="0">
                  <c:v>8014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Graphs'!$T$12</c15:f>
                <c15:dlblRangeCache>
                  <c:ptCount val="1"/>
                  <c:pt idx="0">
                    <c:v>8014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07E-47D0-8D76-FDBEB3897401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56FD6D-97FF-45B1-97A5-008E3114C9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Graphs'!$U$12</c:f>
              <c:numCache>
                <c:formatCode>General</c:formatCode>
                <c:ptCount val="1"/>
                <c:pt idx="0">
                  <c:v>2133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Graphs'!$X$12</c15:f>
                <c15:dlblRangeCache>
                  <c:ptCount val="1"/>
                  <c:pt idx="0">
                    <c:v>2133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07E-47D0-8D76-FDBEB3897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Child Pop (use this)'!$A$4:$A$11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</c:strCache>
            </c:strRef>
          </c:cat>
          <c:val>
            <c:numRef>
              <c:f>'Total Child Pop (use this)'!$B$4:$B$11</c:f>
              <c:numCache>
                <c:formatCode>#,##0</c:formatCode>
                <c:ptCount val="8"/>
                <c:pt idx="0">
                  <c:v>39048</c:v>
                </c:pt>
                <c:pt idx="1">
                  <c:v>8618</c:v>
                </c:pt>
                <c:pt idx="2">
                  <c:v>23437</c:v>
                </c:pt>
                <c:pt idx="3">
                  <c:v>36957</c:v>
                </c:pt>
                <c:pt idx="4">
                  <c:v>43534</c:v>
                </c:pt>
                <c:pt idx="5">
                  <c:v>32523</c:v>
                </c:pt>
                <c:pt idx="6">
                  <c:v>43733</c:v>
                </c:pt>
                <c:pt idx="7">
                  <c:v>17575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1-4489-B69E-36BA4946A6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4618559"/>
        <c:axId val="854620671"/>
      </c:barChart>
      <c:catAx>
        <c:axId val="85461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20671"/>
        <c:crosses val="autoZero"/>
        <c:auto val="1"/>
        <c:lblAlgn val="ctr"/>
        <c:lblOffset val="100"/>
        <c:noMultiLvlLbl val="0"/>
      </c:catAx>
      <c:valAx>
        <c:axId val="85462067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1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Graphs'!$AA$4:$AA$12</c:f>
              <c:numCache>
                <c:formatCode>0.00</c:formatCode>
                <c:ptCount val="9"/>
                <c:pt idx="0">
                  <c:v>0.82560540308366781</c:v>
                </c:pt>
                <c:pt idx="1">
                  <c:v>0.59040680024286574</c:v>
                </c:pt>
                <c:pt idx="2">
                  <c:v>1.0102401370183134</c:v>
                </c:pt>
                <c:pt idx="3">
                  <c:v>1.5162489343563512</c:v>
                </c:pt>
                <c:pt idx="4">
                  <c:v>0.8771232102733536</c:v>
                </c:pt>
                <c:pt idx="5">
                  <c:v>0.71645606817513963</c:v>
                </c:pt>
                <c:pt idx="6">
                  <c:v>0.99035687213305323</c:v>
                </c:pt>
                <c:pt idx="7">
                  <c:v>0.48947065280633595</c:v>
                </c:pt>
                <c:pt idx="8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A-4C76-B758-6EFC55E94AF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Graphs'!$AB$4:$AB$12</c:f>
              <c:numCache>
                <c:formatCode>0.00</c:formatCode>
                <c:ptCount val="9"/>
                <c:pt idx="0">
                  <c:v>0.51122556788166928</c:v>
                </c:pt>
                <c:pt idx="1">
                  <c:v>0.40855830138922872</c:v>
                </c:pt>
                <c:pt idx="2">
                  <c:v>0.23309385048231512</c:v>
                </c:pt>
                <c:pt idx="3">
                  <c:v>0.75461320573110036</c:v>
                </c:pt>
                <c:pt idx="4">
                  <c:v>0.51032798325191897</c:v>
                </c:pt>
                <c:pt idx="5">
                  <c:v>0.70223245924875977</c:v>
                </c:pt>
                <c:pt idx="6">
                  <c:v>0.55234507596141902</c:v>
                </c:pt>
                <c:pt idx="7">
                  <c:v>0.22525884320530545</c:v>
                </c:pt>
                <c:pt idx="8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A-4C76-B758-6EFC55E94A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Graphs'!$Z$9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'CHILD INTAKE (FC) Graphs'!$AA$9</c:f>
              <c:numCache>
                <c:formatCode>0.00</c:formatCode>
                <c:ptCount val="1"/>
                <c:pt idx="0">
                  <c:v>0.71645606817513963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8-4DD2-993A-D13A483609CC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Graphs'!$Z$9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'CHILD INTAKE (FC) Graphs'!$AB$9</c:f>
              <c:numCache>
                <c:formatCode>0.00</c:formatCode>
                <c:ptCount val="1"/>
                <c:pt idx="0">
                  <c:v>0.70223245924875977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8-4DD2-993A-D13A483609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Graphs'!$AA$12</c:f>
              <c:numCache>
                <c:formatCode>0.00</c:formatCode>
                <c:ptCount val="1"/>
                <c:pt idx="0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9-44DD-8837-923455F0975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Graphs'!$AB$12</c:f>
              <c:numCache>
                <c:formatCode>0.00</c:formatCode>
                <c:ptCount val="1"/>
                <c:pt idx="0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9-44DD-8837-923455F097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A41D0DD-A90D-40F3-A6B9-3380707AFA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493D106-D472-4ED1-A9B2-78B20C959A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917396E-7BA7-43AD-B06B-63CB76E03E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ECABAAD-4EC6-4282-A23C-7FDF2ABD89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D717DBA-864A-4F91-BD78-B241699F04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4F0DB67-7371-4977-9E7A-31BCBC4E52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3A3B3EA-9E58-4849-992F-C93E84BA98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655635C-E456-4796-9197-4424630FF6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Graphs'!$J$2:$J$9</c:f>
              <c:numCache>
                <c:formatCode>0</c:formatCode>
                <c:ptCount val="8"/>
                <c:pt idx="0">
                  <c:v>852</c:v>
                </c:pt>
                <c:pt idx="1">
                  <c:v>44</c:v>
                </c:pt>
                <c:pt idx="2">
                  <c:v>1391</c:v>
                </c:pt>
                <c:pt idx="3">
                  <c:v>448</c:v>
                </c:pt>
                <c:pt idx="4">
                  <c:v>2123</c:v>
                </c:pt>
                <c:pt idx="5">
                  <c:v>404</c:v>
                </c:pt>
                <c:pt idx="6">
                  <c:v>1168</c:v>
                </c:pt>
                <c:pt idx="7">
                  <c:v>407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Graphs'!$M$2:$M$9</c15:f>
                <c15:dlblRangeCache>
                  <c:ptCount val="8"/>
                  <c:pt idx="0">
                    <c:v>852
 (50%)</c:v>
                  </c:pt>
                  <c:pt idx="1">
                    <c:v>44
(7%)</c:v>
                  </c:pt>
                  <c:pt idx="2">
                    <c:v>1391
(49%)</c:v>
                  </c:pt>
                  <c:pt idx="3">
                    <c:v>448
(44%)</c:v>
                  </c:pt>
                  <c:pt idx="4">
                    <c:v>2123
(53%)</c:v>
                  </c:pt>
                  <c:pt idx="5">
                    <c:v>404
(27%)</c:v>
                  </c:pt>
                  <c:pt idx="6">
                    <c:v>1168
(50%)</c:v>
                  </c:pt>
                  <c:pt idx="7">
                    <c:v>407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4A4B-4AB0-B863-D1BDCEEF89C8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E630C09-BAED-497C-8A83-91070DF1F5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F1F9795-B6C0-4370-871C-86A977D30D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5BA6964-19AF-43CE-B319-A5EC830456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8E8E045-78B5-445C-83FF-AEC2474E24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FC3591D-C769-4634-9680-91478FA579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8C4942D-B4E5-4F3C-9E35-51C55BD9A2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1EE58AD-E52C-44DD-8F82-B7D7A5A0AB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9E34214-1236-47D5-AD4D-E2B2F15D74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Graphs'!$N$2:$N$9</c:f>
              <c:numCache>
                <c:formatCode>0</c:formatCode>
                <c:ptCount val="8"/>
                <c:pt idx="0">
                  <c:v>706</c:v>
                </c:pt>
                <c:pt idx="1">
                  <c:v>586</c:v>
                </c:pt>
                <c:pt idx="2">
                  <c:v>1307</c:v>
                </c:pt>
                <c:pt idx="3">
                  <c:v>437</c:v>
                </c:pt>
                <c:pt idx="4">
                  <c:v>1523</c:v>
                </c:pt>
                <c:pt idx="5">
                  <c:v>851</c:v>
                </c:pt>
                <c:pt idx="6">
                  <c:v>1071</c:v>
                </c:pt>
                <c:pt idx="7">
                  <c:v>977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Graphs'!$Q$2:$Q$9</c15:f>
                <c15:dlblRangeCache>
                  <c:ptCount val="8"/>
                  <c:pt idx="0">
                    <c:v>706
 (42%)</c:v>
                  </c:pt>
                  <c:pt idx="1">
                    <c:v>586
(90%)</c:v>
                  </c:pt>
                  <c:pt idx="2">
                    <c:v>1307
(46%)</c:v>
                  </c:pt>
                  <c:pt idx="3">
                    <c:v>437
(43%)</c:v>
                  </c:pt>
                  <c:pt idx="4">
                    <c:v>1523
(38%)</c:v>
                  </c:pt>
                  <c:pt idx="5">
                    <c:v>851
(58%)</c:v>
                  </c:pt>
                  <c:pt idx="6">
                    <c:v>1071
(45%)</c:v>
                  </c:pt>
                  <c:pt idx="7">
                    <c:v>977
(68%)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4A4B-4AB0-B863-D1BDCEEF89C8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1D9704C-B2BF-4235-8064-970E3CBBB7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573FB01-A0F2-4091-8F33-B1225B5F6A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85EF34A-406E-40B7-A555-98EA37037E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F59DD65-063F-4CC2-B060-A009683D92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2FB890D-247D-4157-BB35-3D41772913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A199820-ABAD-4082-8160-A512698844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39A658A-CF92-4AA2-A828-976322A5B7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AFD422C-DE38-4218-A218-3A1F7C676C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Graphs'!$R$2:$R$9</c:f>
              <c:numCache>
                <c:formatCode>0</c:formatCode>
                <c:ptCount val="8"/>
                <c:pt idx="0">
                  <c:v>107</c:v>
                </c:pt>
                <c:pt idx="1">
                  <c:v>18</c:v>
                </c:pt>
                <c:pt idx="2">
                  <c:v>27</c:v>
                </c:pt>
                <c:pt idx="3">
                  <c:v>59</c:v>
                </c:pt>
                <c:pt idx="4">
                  <c:v>144</c:v>
                </c:pt>
                <c:pt idx="5">
                  <c:v>150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Graphs'!$U$2:$U$9</c15:f>
                <c15:dlblRangeCache>
                  <c:ptCount val="8"/>
                  <c:pt idx="0">
                    <c:v>107
 (6%)</c:v>
                  </c:pt>
                  <c:pt idx="1">
                    <c:v>18
(3%)</c:v>
                  </c:pt>
                  <c:pt idx="2">
                    <c:v>27
(1%)</c:v>
                  </c:pt>
                  <c:pt idx="3">
                    <c:v>59
(6%)</c:v>
                  </c:pt>
                  <c:pt idx="4">
                    <c:v>144
(4%)</c:v>
                  </c:pt>
                  <c:pt idx="5">
                    <c:v>150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4A4B-4AB0-B863-D1BDCEEF89C8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8CAFDF-02B5-4AEC-8165-06728C679D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5EB0DBE-F204-4E2B-AEBA-65EC146332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D3EB3BE-EE74-49D3-AF04-945A887454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D5CD789-E6F0-4C44-A80F-C4FE44C848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0F88DF6-EF28-4B97-8704-93A33DE0C4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C2CD841-A11E-4524-8C1E-8BB5644539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3300A1B-EC38-48D7-965E-B7B6FA7A4E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B64FE34-A4C1-4503-9691-2E0FEB7267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Graphs'!$V$2:$V$9</c:f>
              <c:numCache>
                <c:formatCode>0</c:formatCode>
                <c:ptCount val="8"/>
                <c:pt idx="0">
                  <c:v>32</c:v>
                </c:pt>
                <c:pt idx="1">
                  <c:v>2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67</c:v>
                </c:pt>
                <c:pt idx="6">
                  <c:v>98</c:v>
                </c:pt>
                <c:pt idx="7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Graphs'!$Y$2:$Y$9</c15:f>
                <c15:dlblRangeCache>
                  <c:ptCount val="8"/>
                  <c:pt idx="0">
                    <c:v>32
 (2%)</c:v>
                  </c:pt>
                  <c:pt idx="1">
                    <c:v>2
(0%)</c:v>
                  </c:pt>
                  <c:pt idx="2">
                    <c:v>122
(4%)</c:v>
                  </c:pt>
                  <c:pt idx="3">
                    <c:v>75
(7%)</c:v>
                  </c:pt>
                  <c:pt idx="4">
                    <c:v>179
(5%)</c:v>
                  </c:pt>
                  <c:pt idx="5">
                    <c:v>67
(5%)</c:v>
                  </c:pt>
                  <c:pt idx="6">
                    <c:v>98
(4%)</c:v>
                  </c:pt>
                  <c:pt idx="7">
                    <c:v>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4A4B-4AB0-B863-D1BDCEEF8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4C4FF25-2105-4013-BC1B-E9F48BF878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377-4BEA-98D0-F381CAFBE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Graphs'!$M$7</c:f>
              <c:strCache>
                <c:ptCount val="1"/>
                <c:pt idx="0">
                  <c:v>404
(27%)</c:v>
                </c:pt>
              </c:strCache>
            </c:strRef>
          </c:cat>
          <c:val>
            <c:numRef>
              <c:f>'CURRENT WARD REPORT Graphs'!$J$7</c:f>
              <c:numCache>
                <c:formatCode>0</c:formatCode>
                <c:ptCount val="1"/>
                <c:pt idx="0">
                  <c:v>404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Graphs'!$M$7</c15:f>
                <c15:dlblRangeCache>
                  <c:ptCount val="1"/>
                  <c:pt idx="0">
                    <c:v>404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377-4BEA-98D0-F381CAFBEE2D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6087492-33A3-4505-A5A2-B0125046FC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377-4BEA-98D0-F381CAFBE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Graphs'!$M$7</c:f>
              <c:strCache>
                <c:ptCount val="1"/>
                <c:pt idx="0">
                  <c:v>404
(27%)</c:v>
                </c:pt>
              </c:strCache>
            </c:strRef>
          </c:cat>
          <c:val>
            <c:numRef>
              <c:f>'CURRENT WARD REPORT Graphs'!$N$7</c:f>
              <c:numCache>
                <c:formatCode>0</c:formatCode>
                <c:ptCount val="1"/>
                <c:pt idx="0">
                  <c:v>851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Graphs'!$Q$7</c15:f>
                <c15:dlblRangeCache>
                  <c:ptCount val="1"/>
                  <c:pt idx="0">
                    <c:v>851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377-4BEA-98D0-F381CAFBEE2D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DE4CA80-5DC7-4ED6-BBF5-8BAF5A42EA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377-4BEA-98D0-F381CAFBE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Graphs'!$M$7</c:f>
              <c:strCache>
                <c:ptCount val="1"/>
                <c:pt idx="0">
                  <c:v>404
(27%)</c:v>
                </c:pt>
              </c:strCache>
            </c:strRef>
          </c:cat>
          <c:val>
            <c:numRef>
              <c:f>'CURRENT WARD REPORT Graphs'!$R$7</c:f>
              <c:numCache>
                <c:formatCode>0</c:formatCode>
                <c:ptCount val="1"/>
                <c:pt idx="0">
                  <c:v>150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Graphs'!$U$7</c15:f>
                <c15:dlblRangeCache>
                  <c:ptCount val="1"/>
                  <c:pt idx="0">
                    <c:v>150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377-4BEA-98D0-F381CAFBEE2D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499FDA1-7832-42CE-B824-E85D3D5B70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377-4BEA-98D0-F381CAFBE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Graphs'!$M$7</c:f>
              <c:strCache>
                <c:ptCount val="1"/>
                <c:pt idx="0">
                  <c:v>404
(27%)</c:v>
                </c:pt>
              </c:strCache>
            </c:strRef>
          </c:cat>
          <c:val>
            <c:numRef>
              <c:f>'CURRENT WARD REPORT Graphs'!$V$7</c:f>
              <c:numCache>
                <c:formatCode>0</c:formatCode>
                <c:ptCount val="1"/>
                <c:pt idx="0">
                  <c:v>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Graphs'!$Y$7</c15:f>
                <c15:dlblRangeCache>
                  <c:ptCount val="1"/>
                  <c:pt idx="0">
                    <c:v>67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377-4BEA-98D0-F381CAFBE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8C863F4-239B-4BEC-9516-0E34245A14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Graphs'!$J$10</c:f>
              <c:numCache>
                <c:formatCode>0</c:formatCode>
                <c:ptCount val="1"/>
                <c:pt idx="0">
                  <c:v>34035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Graphs'!$M$10</c15:f>
                <c15:dlblRangeCache>
                  <c:ptCount val="1"/>
                  <c:pt idx="0">
                    <c:v>34035
(37%)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3DE-47D0-85EB-1DF2AD93851C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5A31F0F-8F5C-4476-A105-D68045EDB9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Graphs'!$N$10</c:f>
              <c:numCache>
                <c:formatCode>0</c:formatCode>
                <c:ptCount val="1"/>
                <c:pt idx="0">
                  <c:v>46668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Graphs'!$Q$10</c15:f>
                <c15:dlblRangeCache>
                  <c:ptCount val="1"/>
                  <c:pt idx="0">
                    <c:v>46668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3DE-47D0-85EB-1DF2AD93851C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E7DD55-F44D-4DF1-84CD-3A0567FF73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Graphs'!$R$10</c:f>
              <c:numCache>
                <c:formatCode>0</c:formatCode>
                <c:ptCount val="1"/>
                <c:pt idx="0">
                  <c:v>8733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Graphs'!$U$10</c15:f>
                <c15:dlblRangeCache>
                  <c:ptCount val="1"/>
                  <c:pt idx="0">
                    <c:v>8733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3DE-47D0-85EB-1DF2AD93851C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4BC21B-D4B0-4BBB-BA2A-C30B738CB8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Graphs'!$V$10</c:f>
              <c:numCache>
                <c:formatCode>0</c:formatCode>
                <c:ptCount val="1"/>
                <c:pt idx="0">
                  <c:v>2242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Graphs'!$Y$10</c15:f>
                <c15:dlblRangeCache>
                  <c:ptCount val="1"/>
                  <c:pt idx="0">
                    <c:v>2242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3DE-47D0-85EB-1DF2AD938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506112"/>
        <c:axId val="1461820992"/>
      </c:barChart>
      <c:catAx>
        <c:axId val="138250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1820992"/>
        <c:crosses val="autoZero"/>
        <c:auto val="1"/>
        <c:lblAlgn val="ctr"/>
        <c:lblOffset val="100"/>
        <c:noMultiLvlLbl val="0"/>
      </c:catAx>
      <c:valAx>
        <c:axId val="14618209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5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Graphs'!$AH$2:$AH$10</c:f>
              <c:numCache>
                <c:formatCode>0.0</c:formatCode>
                <c:ptCount val="9"/>
                <c:pt idx="0">
                  <c:v>3.9889755648278657</c:v>
                </c:pt>
                <c:pt idx="1">
                  <c:v>1.7882162744745824</c:v>
                </c:pt>
                <c:pt idx="2">
                  <c:v>3.3239501481269285</c:v>
                </c:pt>
                <c:pt idx="3">
                  <c:v>7.1762013729977108</c:v>
                </c:pt>
                <c:pt idx="4">
                  <c:v>3.464137131361674</c:v>
                </c:pt>
                <c:pt idx="5">
                  <c:v>2.1956521739130439</c:v>
                </c:pt>
                <c:pt idx="6">
                  <c:v>4.2664039974964334</c:v>
                </c:pt>
                <c:pt idx="7">
                  <c:v>1.5042076125265338</c:v>
                </c:pt>
                <c:pt idx="8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9-4E47-AC0D-368B3DF50939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Graphs'!$AI$2:$AI$10</c:f>
              <c:numCache>
                <c:formatCode>0.0</c:formatCode>
                <c:ptCount val="9"/>
                <c:pt idx="0">
                  <c:v>1.0068858160603593</c:v>
                </c:pt>
                <c:pt idx="1">
                  <c:v>0.61774744027303763</c:v>
                </c:pt>
                <c:pt idx="2">
                  <c:v>0.34034047436878351</c:v>
                </c:pt>
                <c:pt idx="3">
                  <c:v>1.2640446224256292</c:v>
                </c:pt>
                <c:pt idx="4">
                  <c:v>0.70791454113844132</c:v>
                </c:pt>
                <c:pt idx="5">
                  <c:v>0.56986070071760242</c:v>
                </c:pt>
                <c:pt idx="6">
                  <c:v>0.41787381619314384</c:v>
                </c:pt>
                <c:pt idx="7">
                  <c:v>0.24405914343145355</c:v>
                </c:pt>
                <c:pt idx="8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9-4E47-AC0D-368B3DF509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Graphs'!$AG$7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'CURRENT WARD REPORT Graphs'!$AH$7</c:f>
              <c:numCache>
                <c:formatCode>0.0</c:formatCode>
                <c:ptCount val="1"/>
                <c:pt idx="0">
                  <c:v>2.1956521739130439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D-4FFF-9783-3419A0F8BD08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Graphs'!$AG$7</c:f>
              <c:strCache>
                <c:ptCount val="1"/>
                <c:pt idx="0">
                  <c:v>Rock Island</c:v>
                </c:pt>
              </c:strCache>
            </c:strRef>
          </c:cat>
          <c:val>
            <c:numRef>
              <c:f>'CURRENT WARD REPORT Graphs'!$AI$7</c:f>
              <c:numCache>
                <c:formatCode>0.0</c:formatCode>
                <c:ptCount val="1"/>
                <c:pt idx="0">
                  <c:v>0.56986070071760242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AD-4FFF-9783-3419A0F8BD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Graphs'!$AH$10</c:f>
              <c:numCache>
                <c:formatCode>0.0</c:formatCode>
                <c:ptCount val="1"/>
                <c:pt idx="0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A-4654-862F-C34D61D52D75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Graphs'!$AI$10</c:f>
              <c:numCache>
                <c:formatCode>0.0</c:formatCode>
                <c:ptCount val="1"/>
                <c:pt idx="0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A-4654-862F-C34D61D52D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8E89845-10A7-4A3C-A960-7B34710406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8EB4FD2-C6C7-4789-B49E-7302DD7463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8487149-228F-4A9C-A40F-7945FA35CC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97127ED-D4D4-46AC-8BF1-C805661198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D4E5378-3437-452F-BD2B-65BAF7CFA7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C90151-7ECB-411F-A4EC-BCCD6BC6A6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61D1011-BA8C-4F14-90CF-2CFD2DC922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8B4995D-9EE5-44BF-891A-7615E9CAC8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Graphs'!$J$3:$J$10</c:f>
              <c:numCache>
                <c:formatCode>0</c:formatCode>
                <c:ptCount val="8"/>
                <c:pt idx="0">
                  <c:v>22</c:v>
                </c:pt>
                <c:pt idx="1">
                  <c:v>0</c:v>
                </c:pt>
                <c:pt idx="2">
                  <c:v>70</c:v>
                </c:pt>
                <c:pt idx="3">
                  <c:v>25</c:v>
                </c:pt>
                <c:pt idx="4">
                  <c:v>175</c:v>
                </c:pt>
                <c:pt idx="5">
                  <c:v>30</c:v>
                </c:pt>
                <c:pt idx="6">
                  <c:v>87</c:v>
                </c:pt>
                <c:pt idx="7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Graphs'!$M$3:$M$10</c15:f>
                <c15:dlblRangeCache>
                  <c:ptCount val="8"/>
                  <c:pt idx="0">
                    <c:v>22
 (31%)</c:v>
                  </c:pt>
                  <c:pt idx="1">
                    <c:v>0
(0%)</c:v>
                  </c:pt>
                  <c:pt idx="2">
                    <c:v>70
(51%)</c:v>
                  </c:pt>
                  <c:pt idx="3">
                    <c:v>25
(28%)</c:v>
                  </c:pt>
                  <c:pt idx="4">
                    <c:v>175
(56%)</c:v>
                  </c:pt>
                  <c:pt idx="5">
                    <c:v>30
(45%)</c:v>
                  </c:pt>
                  <c:pt idx="6">
                    <c:v>87
(45%)</c:v>
                  </c:pt>
                  <c:pt idx="7">
                    <c:v>10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B35-4372-8319-E478BADAFDB5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C405BB3-4640-469A-B990-FAA94B1464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11E836E-29E3-4D87-AD58-FDD74EBAE2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47C2079-BCF9-4025-B6D5-20393F12D1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24A3BE-2A6D-4746-9D06-BA4A1F55E8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75D997F-47A9-4B04-831C-3A68F65C99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195E4EF-D5D3-4A03-8829-622C857AD2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967B3DE-ACB6-495F-B700-7DF8686A4B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51E1FC0-36E0-4259-AB72-B26D712002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Graphs'!$N$3:$N$10</c:f>
              <c:numCache>
                <c:formatCode>0</c:formatCode>
                <c:ptCount val="8"/>
                <c:pt idx="0">
                  <c:v>48</c:v>
                </c:pt>
                <c:pt idx="1">
                  <c:v>75</c:v>
                </c:pt>
                <c:pt idx="2">
                  <c:v>66</c:v>
                </c:pt>
                <c:pt idx="3">
                  <c:v>37</c:v>
                </c:pt>
                <c:pt idx="4">
                  <c:v>126</c:v>
                </c:pt>
                <c:pt idx="5">
                  <c:v>37</c:v>
                </c:pt>
                <c:pt idx="6">
                  <c:v>96</c:v>
                </c:pt>
                <c:pt idx="7">
                  <c:v>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Graphs'!$Q$3:$Q$10</c15:f>
                <c15:dlblRangeCache>
                  <c:ptCount val="8"/>
                  <c:pt idx="0">
                    <c:v>48
 (69%)</c:v>
                  </c:pt>
                  <c:pt idx="1">
                    <c:v>75
(86%)</c:v>
                  </c:pt>
                  <c:pt idx="2">
                    <c:v>66
(48%)</c:v>
                  </c:pt>
                  <c:pt idx="3">
                    <c:v>37
(42%)</c:v>
                  </c:pt>
                  <c:pt idx="4">
                    <c:v>126
(40%)</c:v>
                  </c:pt>
                  <c:pt idx="5">
                    <c:v>37
(55%)</c:v>
                  </c:pt>
                  <c:pt idx="6">
                    <c:v>96
(49%)</c:v>
                  </c:pt>
                  <c:pt idx="7">
                    <c:v>97
(88%)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B35-4372-8319-E478BADAFDB5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1E53A3C-63DC-4DDA-9DED-81CA6B2B40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2294257-B637-422D-B6BB-572B5AB733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8D5E60F-6EFF-4C6F-B8E9-0775B5AFC8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85D3B75-8F42-4F3F-9602-D6086BB758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C36AC57-1D63-46A4-BC0E-61855C70E5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8115EEE-4ED3-43DD-9214-E38ADBCF1A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A34D710-AE9F-4870-9CE2-329FD1ABE7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97A7A03-B54A-4FD1-985A-31073970B4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Graphs'!$R$3:$R$10</c:f>
              <c:numCache>
                <c:formatCode>General</c:formatCode>
                <c:ptCount val="8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Graphs'!$U$3:$U$10</c15:f>
                <c15:dlblRangeCache>
                  <c:ptCount val="8"/>
                  <c:pt idx="0">
                    <c:v>0
 (0%)</c:v>
                  </c:pt>
                  <c:pt idx="1">
                    <c:v>9
(10%)</c:v>
                  </c:pt>
                  <c:pt idx="2">
                    <c:v>0
(0%)</c:v>
                  </c:pt>
                  <c:pt idx="3">
                    <c:v>12
(13%)</c:v>
                  </c:pt>
                  <c:pt idx="4">
                    <c:v>0
(0%)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B35-4372-8319-E478BADAFDB5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4A486C9-FEA2-4F0C-9131-8692FA4CC0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2221F93-5E43-4F71-B709-7D39BBF7E9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965BCD7-0846-4A66-82D2-F6E139AC00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3DE3E86-E350-4705-86DB-143FA6B58D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AD43078-2532-4553-A6C8-2A81851BC4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D455F64-2D55-4DF3-A216-32E740837A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85C8B6D-6794-4E01-B39A-A9C6B7BA41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EC7840B-CE1E-4575-8E77-FF7BCDFE6B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Graphs'!$V$3:$V$10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15</c:v>
                </c:pt>
                <c:pt idx="4">
                  <c:v>11</c:v>
                </c:pt>
                <c:pt idx="5">
                  <c:v>0</c:v>
                </c:pt>
                <c:pt idx="6">
                  <c:v>11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Graphs'!$Y$3:$Y$10</c15:f>
                <c15:dlblRangeCache>
                  <c:ptCount val="8"/>
                  <c:pt idx="0">
                    <c:v>0
 (0%)</c:v>
                  </c:pt>
                  <c:pt idx="1">
                    <c:v>3
(3%)</c:v>
                  </c:pt>
                  <c:pt idx="2">
                    <c:v>1
(1%)</c:v>
                  </c:pt>
                  <c:pt idx="3">
                    <c:v>15
(17%)</c:v>
                  </c:pt>
                  <c:pt idx="4">
                    <c:v>11
(4%)</c:v>
                  </c:pt>
                  <c:pt idx="5">
                    <c:v>0
(0%)</c:v>
                  </c:pt>
                  <c:pt idx="6">
                    <c:v>11
(6%)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B35-4372-8319-E478BADAF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0F4619-543E-462C-981B-BB17E3098818}" type="CELLRANGE">
                      <a:rPr lang="en-US"/>
                      <a:pPr>
                        <a:defRPr sz="10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09EB46F-EC96-455A-ABB8-7C4186B5C9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5806DE5-3713-4E2C-9D04-4C65007965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063E0B6-7706-498C-B336-D9FA570718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C710530-6378-489C-9AC2-9480D3A7AD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F28D382-4C5E-4C5F-9EC7-9BF35D2309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235E17A-5A57-4B40-9EA8-241C3174F3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FBCCF14-1934-49C0-B576-9CA67DD708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Graphs'!$B$5:$B$12</c:f>
              <c:numCache>
                <c:formatCode>#,##0</c:formatCode>
                <c:ptCount val="8"/>
                <c:pt idx="0">
                  <c:v>23858</c:v>
                </c:pt>
                <c:pt idx="1">
                  <c:v>7601</c:v>
                </c:pt>
                <c:pt idx="2">
                  <c:v>15304</c:v>
                </c:pt>
                <c:pt idx="3">
                  <c:v>27163</c:v>
                </c:pt>
                <c:pt idx="4">
                  <c:v>25076</c:v>
                </c:pt>
                <c:pt idx="5">
                  <c:v>21010</c:v>
                </c:pt>
                <c:pt idx="6">
                  <c:v>30875</c:v>
                </c:pt>
                <c:pt idx="7">
                  <c:v>12654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Graphs'!$E$5:$E$12</c15:f>
                <c15:dlblRangeCache>
                  <c:ptCount val="8"/>
                  <c:pt idx="0">
                    <c:v>23858
 (61%)</c:v>
                  </c:pt>
                  <c:pt idx="1">
                    <c:v>7601
(88%)</c:v>
                  </c:pt>
                  <c:pt idx="2">
                    <c:v>15304
(65%)</c:v>
                  </c:pt>
                  <c:pt idx="3">
                    <c:v>27163
(74%)</c:v>
                  </c:pt>
                  <c:pt idx="4">
                    <c:v>25076
(58%)</c:v>
                  </c:pt>
                  <c:pt idx="5">
                    <c:v>21010
(65%)</c:v>
                  </c:pt>
                  <c:pt idx="6">
                    <c:v>30875
(71%)</c:v>
                  </c:pt>
                  <c:pt idx="7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EF3-4444-8CA0-A7895930FA5C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299619-F34D-43B9-B93C-9AA24D85E0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EA4BE54-ACE9-4052-8E6C-DBE2724DAD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C661528-0DCB-4A4B-8756-35262C73C3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582EC9C-A77D-42A7-8475-8F2138C47F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0BFCE7A-FB51-438F-993F-DE828FD1E8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BACD61E-3629-40EA-A6F0-C2952EC5FF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08136AA-3621-4AD5-8F83-C10E733FC6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1F0DBF5-F4EC-4BAD-90F9-D020172E0C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Graphs'!$F$5:$F$12</c:f>
              <c:numCache>
                <c:formatCode>#,##0</c:formatCode>
                <c:ptCount val="8"/>
                <c:pt idx="0">
                  <c:v>7497</c:v>
                </c:pt>
                <c:pt idx="1">
                  <c:v>293</c:v>
                </c:pt>
                <c:pt idx="2">
                  <c:v>5086</c:v>
                </c:pt>
                <c:pt idx="3">
                  <c:v>3880</c:v>
                </c:pt>
                <c:pt idx="4">
                  <c:v>10100</c:v>
                </c:pt>
                <c:pt idx="5">
                  <c:v>5269</c:v>
                </c:pt>
                <c:pt idx="6">
                  <c:v>7916</c:v>
                </c:pt>
                <c:pt idx="7">
                  <c:v>3620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Graphs'!$I$5:$I$12</c15:f>
                <c15:dlblRangeCache>
                  <c:ptCount val="8"/>
                  <c:pt idx="0">
                    <c:v>7497
 (19%)</c:v>
                  </c:pt>
                  <c:pt idx="1">
                    <c:v>293
(3%)</c:v>
                  </c:pt>
                  <c:pt idx="2">
                    <c:v>5086
(22%)</c:v>
                  </c:pt>
                  <c:pt idx="3">
                    <c:v>3880
(11%)</c:v>
                  </c:pt>
                  <c:pt idx="4">
                    <c:v>10100
(23%)</c:v>
                  </c:pt>
                  <c:pt idx="5">
                    <c:v>5269
(16%)</c:v>
                  </c:pt>
                  <c:pt idx="6">
                    <c:v>7916
(18%)</c:v>
                  </c:pt>
                  <c:pt idx="7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EF3-4444-8CA0-A7895930FA5C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508136-164D-4688-AA87-CB3709F983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EE318A-FE57-4E18-940C-7315A32444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AF30260-5EAE-4F2B-AAC3-506A8E07FA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10B561A-1AD9-466F-83B8-444E766DEC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C66857E-B19F-4CD5-AC95-727C18377A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6C56168-7487-4AB7-96A6-5A34666874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0F01FE3-72FF-47F5-9A1A-3B0AD73B00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55A3192-645C-4482-A5E0-7EC69204F5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Graphs'!$J$5:$J$12</c:f>
              <c:numCache>
                <c:formatCode>#,##0</c:formatCode>
                <c:ptCount val="8"/>
                <c:pt idx="0">
                  <c:v>4100</c:v>
                </c:pt>
                <c:pt idx="1">
                  <c:v>405</c:v>
                </c:pt>
                <c:pt idx="2">
                  <c:v>961</c:v>
                </c:pt>
                <c:pt idx="3">
                  <c:v>2994</c:v>
                </c:pt>
                <c:pt idx="4">
                  <c:v>3483</c:v>
                </c:pt>
                <c:pt idx="5">
                  <c:v>6700</c:v>
                </c:pt>
                <c:pt idx="6">
                  <c:v>1531</c:v>
                </c:pt>
                <c:pt idx="7">
                  <c:v>1476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Graphs'!$M$5:$M$12</c15:f>
                <c15:dlblRangeCache>
                  <c:ptCount val="8"/>
                  <c:pt idx="0">
                    <c:v>4100
 (11%)</c:v>
                  </c:pt>
                  <c:pt idx="1">
                    <c:v>405
(5%)</c:v>
                  </c:pt>
                  <c:pt idx="2">
                    <c:v>961
(4%)</c:v>
                  </c:pt>
                  <c:pt idx="3">
                    <c:v>2994
(8%)</c:v>
                  </c:pt>
                  <c:pt idx="4">
                    <c:v>3483
(8%)</c:v>
                  </c:pt>
                  <c:pt idx="5">
                    <c:v>6700
(21%)</c:v>
                  </c:pt>
                  <c:pt idx="6">
                    <c:v>1531
(4%)</c:v>
                  </c:pt>
                  <c:pt idx="7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9EF3-4444-8CA0-A7895930FA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C6E9B38-8D3A-40D0-9950-6DB2BF78D2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743-4969-86E8-9CEE0AE0C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Graphs'!$J$8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Graphs'!$M$8</c15:f>
                <c15:dlblRangeCache>
                  <c:ptCount val="1"/>
                  <c:pt idx="0">
                    <c:v>30
(45%)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5743-4969-86E8-9CEE0AE0C8CD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5EB0D3-C2F7-45E2-8514-311E243EB5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743-4969-86E8-9CEE0AE0C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Graphs'!$N$8</c:f>
              <c:numCache>
                <c:formatCode>0</c:formatCode>
                <c:ptCount val="1"/>
                <c:pt idx="0">
                  <c:v>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Graphs'!$Q$8</c15:f>
                <c15:dlblRangeCache>
                  <c:ptCount val="1"/>
                  <c:pt idx="0">
                    <c:v>37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743-4969-86E8-9CEE0AE0C8CD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102AD0B-2C6D-4CE2-AB39-2A6124EE63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743-4969-86E8-9CEE0AE0C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Graphs'!$U$8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743-4969-86E8-9CEE0AE0C8CD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45181B2-F053-44E0-9F72-57769582C5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743-4969-86E8-9CEE0AE0C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Graphs'!$Y$8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743-4969-86E8-9CEE0AE0C8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3254060-38EA-4107-BF85-3272FDB4EB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Graphs'!$J$11</c:f>
              <c:numCache>
                <c:formatCode>0</c:formatCode>
                <c:ptCount val="1"/>
                <c:pt idx="0">
                  <c:v>1302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Graphs'!$M$11</c15:f>
                <c15:dlblRangeCache>
                  <c:ptCount val="1"/>
                  <c:pt idx="0">
                    <c:v>1302
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D11-42FD-A5C7-43F91FBE1F96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FA5B43C-09C7-4DDD-9E20-FBECC44F6D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Graphs'!$N$11</c:f>
              <c:numCache>
                <c:formatCode>0</c:formatCode>
                <c:ptCount val="1"/>
                <c:pt idx="0">
                  <c:v>2447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Graphs'!$Q$11</c15:f>
                <c15:dlblRangeCache>
                  <c:ptCount val="1"/>
                  <c:pt idx="0">
                    <c:v>2447
(59%)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D11-42FD-A5C7-43F91FBE1F96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FB8C24-E4DB-4AFC-861A-C08C83FFFA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Graphs'!$R$11</c:f>
              <c:numCache>
                <c:formatCode>General</c:formatCode>
                <c:ptCount val="1"/>
                <c:pt idx="0">
                  <c:v>294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Graphs'!$U$11</c15:f>
                <c15:dlblRangeCache>
                  <c:ptCount val="1"/>
                  <c:pt idx="0">
                    <c:v>294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D11-42FD-A5C7-43F91FBE1F96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983D1AF-09C1-4D3D-8401-BDAC182068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Graphs'!$V$11</c:f>
              <c:numCache>
                <c:formatCode>General</c:formatCode>
                <c:ptCount val="1"/>
                <c:pt idx="0">
                  <c:v>199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Graphs'!$Y$11</c15:f>
                <c15:dlblRangeCache>
                  <c:ptCount val="1"/>
                  <c:pt idx="0">
                    <c:v>199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D11-42FD-A5C7-43F91FBE1F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6EC7F8-DB8B-4560-BFD3-9709EE00EC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0CDDB7D-039B-4CDC-85CB-6FAF65F570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532F088-8974-46E3-B6B7-9C73FF6741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3DA4107-B4AA-471E-878A-0F490D5CC4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6E2A13E-7EF4-4644-881B-2D64C4F709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E7397C9-AA5A-41C0-9A8F-4AF059BA0F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B1AFCD3-AB1A-4B8E-BF2C-DBA1D5B2F6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Graphs'!$J$13:$J$20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25</c:v>
                </c:pt>
                <c:pt idx="5">
                  <c:v>5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Graphs'!$M$13:$M$20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2
(15%)</c:v>
                  </c:pt>
                  <c:pt idx="3">
                    <c:v>2
(8%)</c:v>
                  </c:pt>
                  <c:pt idx="4">
                    <c:v>25
(44%)</c:v>
                  </c:pt>
                  <c:pt idx="5">
                    <c:v>5
(100%)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4AF-46F1-AA61-DFC646A39C51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4954ED6-D0D2-43FA-81DF-82D70E0CCD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2465403-261A-4236-8491-7E28C815B2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550AEAA-8F98-49B6-B559-FCF9252BA5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A01CDB6-4462-420E-AF63-9180603CB8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DB89C3C-035C-4648-9DAB-E4B2801B42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8E0A4C6-81BB-4A78-9F01-76DA0EAF9E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93E043F-ADF8-4FCC-9BE5-373EE54859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Graphs'!$N$13:$N$20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11</c:v>
                </c:pt>
                <c:pt idx="3">
                  <c:v>22</c:v>
                </c:pt>
                <c:pt idx="4">
                  <c:v>26</c:v>
                </c:pt>
                <c:pt idx="5">
                  <c:v>0</c:v>
                </c:pt>
                <c:pt idx="6">
                  <c:v>14</c:v>
                </c:pt>
                <c:pt idx="7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Graphs'!$Q$13:$Q$20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11
(85%)</c:v>
                  </c:pt>
                  <c:pt idx="3">
                    <c:v>22
(92%)</c:v>
                  </c:pt>
                  <c:pt idx="4">
                    <c:v>26
(46%)</c:v>
                  </c:pt>
                  <c:pt idx="5">
                    <c:v>0
(0%)</c:v>
                  </c:pt>
                  <c:pt idx="6">
                    <c:v>14
(100%)</c:v>
                  </c:pt>
                  <c:pt idx="7">
                    <c:v>8
(57%)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4AF-46F1-AA61-DFC646A39C51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1C8211-5754-4BD9-B8B4-12892CD656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3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47A0A02-1228-47D2-83A1-A43C6C0EE6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72F37D9-1A46-463F-9E24-8698C56DB6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DCC18C6-88C1-4569-8C86-DCFB755733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D765A18-7DC7-406F-8818-2CA9E93E69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7F636E3-B508-4199-9BCB-23D0A67617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C7012F2-039A-4E16-8643-F062B8D7B2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Graphs'!$R$13:$R$20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Graphs'!$U$13:$U$20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4AF-46F1-AA61-DFC646A39C51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792BDFC-E74B-422B-9F8A-5471D65ADE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C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43ADF2C-B7CB-45C2-9F9E-8E12A545CB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0E61E26-51FD-44F8-BF3B-0046FF6ED9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B428624-9A99-4C03-81DD-DCCB16B836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AFD7F8A-757A-43C2-87FF-B684AF8B97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E8A6A0F-9EE8-41B8-AEA0-473E114111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81A4557-F513-479E-8C79-F123962826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Graphs'!$V$13:$V$20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Graphs'!$Y$13:$Y$20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4AF-46F1-AA61-DFC646A39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300594D-429A-45D7-9F65-20E8B29B88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AC8-465A-A46E-C98C59EA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Graphs'!$J$18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Graphs'!$M$18</c15:f>
                <c15:dlblRangeCache>
                  <c:ptCount val="1"/>
                  <c:pt idx="0">
                    <c:v>5
(100%)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0AC8-465A-A46E-C98C59EA50DC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F6D5387-ABF5-4228-ACB2-BA6AA45F27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AC8-465A-A46E-C98C59EA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Graphs'!$N$18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Graphs'!$Q$18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0AC8-465A-A46E-C98C59EA50DC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133F32F-9D37-4AC1-BF2F-9A93CDF69C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AC8-465A-A46E-C98C59EA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Graphs'!$R$18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Graphs'!$U$18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0AC8-465A-A46E-C98C59EA50DC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A394A9B-CCB4-406F-A506-544666C00E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AC8-465A-A46E-C98C59EA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Graphs'!$Y$18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Graphs'!$V$18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Graphs'!$Y$18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0AC8-465A-A46E-C98C59EA50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3ED15A9-E8BC-483C-A7DB-A125FB1AEE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Graphs'!$J$21</c:f>
              <c:numCache>
                <c:formatCode>0</c:formatCode>
                <c:ptCount val="1"/>
                <c:pt idx="0">
                  <c:v>379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Graphs'!$M$21</c15:f>
                <c15:dlblRangeCache>
                  <c:ptCount val="1"/>
                  <c:pt idx="0">
                    <c:v>379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1F5-43C8-B6C1-04A8E6C1087F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7CECD7-0BCA-426F-B3D4-D62EF4C265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Graphs'!$N$21</c:f>
              <c:numCache>
                <c:formatCode>0</c:formatCode>
                <c:ptCount val="1"/>
                <c:pt idx="0">
                  <c:v>571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Graphs'!$Q$21</c15:f>
                <c15:dlblRangeCache>
                  <c:ptCount val="1"/>
                  <c:pt idx="0">
                    <c:v>571
(54%)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1F5-43C8-B6C1-04A8E6C1087F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85D90DE-F253-4AE3-B8E2-4EF8AE2049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Graphs'!$R$21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Graphs'!$U$21</c15:f>
                <c15:dlblRangeCache>
                  <c:ptCount val="1"/>
                  <c:pt idx="0">
                    <c:v>54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1F5-43C8-B6C1-04A8E6C1087F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E02106A-C37C-4D9E-972B-9AF2282777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Graphs'!$V$21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Graphs'!$Y$21</c15:f>
                <c15:dlblRangeCache>
                  <c:ptCount val="1"/>
                  <c:pt idx="0">
                    <c:v>49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1F5-43C8-B6C1-04A8E6C10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8.4534535396816629E-2"/>
          <c:w val="0.95508733331645446"/>
          <c:h val="0.7838426717222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16EC5A-8C42-43AD-A4D6-8B4C30FEEA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F01AA4B-A1E1-4C01-AF43-BDA1BB9BA9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8ABD239-E130-4F79-9702-0F7C8DBC79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499FA10-CA27-474D-ABEC-32A4F56199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E59674D-848D-4FDD-B4A5-13AD2C54FA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CF2C5BA-1A12-4B7E-8507-8F361246D9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1374603-CBDA-40FB-AE72-A211A93586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F187096-8886-461C-9919-48F4EF1FE7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Graphs'!$J$23:$J$30</c:f>
              <c:numCache>
                <c:formatCode>0</c:formatCode>
                <c:ptCount val="8"/>
                <c:pt idx="0">
                  <c:v>109</c:v>
                </c:pt>
                <c:pt idx="1">
                  <c:v>0</c:v>
                </c:pt>
                <c:pt idx="2">
                  <c:v>207</c:v>
                </c:pt>
                <c:pt idx="3">
                  <c:v>92</c:v>
                </c:pt>
                <c:pt idx="4">
                  <c:v>261</c:v>
                </c:pt>
                <c:pt idx="5">
                  <c:v>74</c:v>
                </c:pt>
                <c:pt idx="6">
                  <c:v>154</c:v>
                </c:pt>
                <c:pt idx="7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Graphs'!$M$23:$M$30</c15:f>
                <c15:dlblRangeCache>
                  <c:ptCount val="8"/>
                  <c:pt idx="0">
                    <c:v>109
 (40%)</c:v>
                  </c:pt>
                  <c:pt idx="1">
                    <c:v>0
(0%)</c:v>
                  </c:pt>
                  <c:pt idx="2">
                    <c:v>207
(55%)</c:v>
                  </c:pt>
                  <c:pt idx="3">
                    <c:v>92
(50%)</c:v>
                  </c:pt>
                  <c:pt idx="4">
                    <c:v>261
(52%)</c:v>
                  </c:pt>
                  <c:pt idx="5">
                    <c:v>74
(29%)</c:v>
                  </c:pt>
                  <c:pt idx="6">
                    <c:v>154
(52%)</c:v>
                  </c:pt>
                  <c:pt idx="7">
                    <c:v>66
(39%)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81E-46CF-BD25-B59E4ECB76E4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0BF382-1A2C-497A-91B4-727BB66775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464F4E-3A25-4241-9CE5-94F7981226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D4F7CA5-4B7C-4CF0-8EDD-FB31CEE62E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FDD6106-77CB-4AD0-8B0C-5A0014A727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E3A9F7A-5725-46D5-ABAB-F34BA37ADE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82AF774-79AD-4CFE-8BD4-91E506DD53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E4AC5BF-868C-451C-AFD5-1B550F7356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7FA900A-640D-448C-84EB-CE2336751F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Graphs'!$N$23:$N$30</c:f>
              <c:numCache>
                <c:formatCode>0</c:formatCode>
                <c:ptCount val="8"/>
                <c:pt idx="0">
                  <c:v>132</c:v>
                </c:pt>
                <c:pt idx="1">
                  <c:v>57</c:v>
                </c:pt>
                <c:pt idx="2">
                  <c:v>147</c:v>
                </c:pt>
                <c:pt idx="3">
                  <c:v>57</c:v>
                </c:pt>
                <c:pt idx="4">
                  <c:v>210</c:v>
                </c:pt>
                <c:pt idx="5">
                  <c:v>127</c:v>
                </c:pt>
                <c:pt idx="6">
                  <c:v>124</c:v>
                </c:pt>
                <c:pt idx="7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Graphs'!$Q$23:$Q$30</c15:f>
                <c15:dlblRangeCache>
                  <c:ptCount val="8"/>
                  <c:pt idx="0">
                    <c:v>132
 (49%)</c:v>
                  </c:pt>
                  <c:pt idx="1">
                    <c:v>57
(100%)</c:v>
                  </c:pt>
                  <c:pt idx="2">
                    <c:v>147
(39%)</c:v>
                  </c:pt>
                  <c:pt idx="3">
                    <c:v>57
(31%)</c:v>
                  </c:pt>
                  <c:pt idx="4">
                    <c:v>210
(42%)</c:v>
                  </c:pt>
                  <c:pt idx="5">
                    <c:v>127
(50%)</c:v>
                  </c:pt>
                  <c:pt idx="6">
                    <c:v>124
(42%)</c:v>
                  </c:pt>
                  <c:pt idx="7">
                    <c:v>87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81E-46CF-BD25-B59E4ECB76E4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07A3BA-4061-489C-8ACB-8BD9F1A05E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D99351C-E185-4C6E-83AB-AB21AFD10F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FC4FC66-D700-4D6A-9B4A-AAD49EBCFD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6DD0077-196F-4B67-B189-082B81227D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615E86A-C59C-4250-9EDD-F5966CB0C7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81916B7-6021-47F3-ADED-9565D7EAC8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1CB8E55-B104-47C8-9E30-70F9796B3B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F87D87A-B8E8-4606-B737-8171307190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Graphs'!$R$23:$R$30</c:f>
              <c:numCache>
                <c:formatCode>General</c:formatCode>
                <c:ptCount val="8"/>
                <c:pt idx="0">
                  <c:v>27</c:v>
                </c:pt>
                <c:pt idx="1">
                  <c:v>0</c:v>
                </c:pt>
                <c:pt idx="2">
                  <c:v>3</c:v>
                </c:pt>
                <c:pt idx="3">
                  <c:v>16</c:v>
                </c:pt>
                <c:pt idx="4">
                  <c:v>25</c:v>
                </c:pt>
                <c:pt idx="5">
                  <c:v>37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Graphs'!$U$23:$U$30</c15:f>
                <c15:dlblRangeCache>
                  <c:ptCount val="8"/>
                  <c:pt idx="0">
                    <c:v>27
 (10%)</c:v>
                  </c:pt>
                  <c:pt idx="1">
                    <c:v>0
(0%)</c:v>
                  </c:pt>
                  <c:pt idx="2">
                    <c:v>3
(1%)</c:v>
                  </c:pt>
                  <c:pt idx="3">
                    <c:v>16
(9%)</c:v>
                  </c:pt>
                  <c:pt idx="4">
                    <c:v>25
(5%)</c:v>
                  </c:pt>
                  <c:pt idx="5">
                    <c:v>37
(15%)</c:v>
                  </c:pt>
                  <c:pt idx="6">
                    <c:v>2
(1%)</c:v>
                  </c:pt>
                  <c:pt idx="7">
                    <c:v>7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81E-46CF-BD25-B59E4ECB76E4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9E0072-32CE-4581-AF93-02EEA00227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C6B466E-590C-4451-A56B-E220E89060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E667F7-C43A-41D0-98DD-1F992FB0BE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4A4B254-4936-4150-8D8C-90C0C4B41E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55E9774-9B41-4CD1-AB55-A4C95D5B26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099FBA4-31ED-458B-86AE-E0D562C356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FDA7F98-46BE-4B14-87F6-4BF0515E54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E2EE290-A03D-415A-A591-F17F142201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Graphs'!$V$23:$V$30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17</c:v>
                </c:pt>
                <c:pt idx="3">
                  <c:v>19</c:v>
                </c:pt>
                <c:pt idx="4">
                  <c:v>6</c:v>
                </c:pt>
                <c:pt idx="5">
                  <c:v>16</c:v>
                </c:pt>
                <c:pt idx="6">
                  <c:v>15</c:v>
                </c:pt>
                <c:pt idx="7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Graphs'!$Y$23:$Y$30</c15:f>
                <c15:dlblRangeCache>
                  <c:ptCount val="8"/>
                  <c:pt idx="0">
                    <c:v>2
 (1%)</c:v>
                  </c:pt>
                  <c:pt idx="1">
                    <c:v>0
(0%)</c:v>
                  </c:pt>
                  <c:pt idx="2">
                    <c:v>17
(5%)</c:v>
                  </c:pt>
                  <c:pt idx="3">
                    <c:v>19
(10%)</c:v>
                  </c:pt>
                  <c:pt idx="4">
                    <c:v>6
(1%)</c:v>
                  </c:pt>
                  <c:pt idx="5">
                    <c:v>16
(6%)</c:v>
                  </c:pt>
                  <c:pt idx="6">
                    <c:v>15
(5%)</c:v>
                  </c:pt>
                  <c:pt idx="7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81E-46CF-BD25-B59E4ECB76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0.1463173513284361"/>
          <c:w val="0.95508733331645446"/>
          <c:h val="0.72205975356346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6C6E4D-50D7-4E69-AD2D-EF343CC3C2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3FE-438D-B61B-3D13A3837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Graphs'!$Y$28</c:f>
              <c:strCache>
                <c:ptCount val="1"/>
                <c:pt idx="0">
                  <c:v>16
(6%)</c:v>
                </c:pt>
              </c:strCache>
            </c:strRef>
          </c:cat>
          <c:val>
            <c:numRef>
              <c:f>'PERMANENCY Graphs'!$J$28</c:f>
              <c:numCache>
                <c:formatCode>0</c:formatCode>
                <c:ptCount val="1"/>
                <c:pt idx="0">
                  <c:v>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Graphs'!$M$28</c15:f>
                <c15:dlblRangeCache>
                  <c:ptCount val="1"/>
                  <c:pt idx="0">
                    <c:v>74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63FE-438D-B61B-3D13A3837FEB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82563F4-892F-4D60-AA8D-F7F7C3DB01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3FE-438D-B61B-3D13A3837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Graphs'!$Y$28</c:f>
              <c:strCache>
                <c:ptCount val="1"/>
                <c:pt idx="0">
                  <c:v>16
(6%)</c:v>
                </c:pt>
              </c:strCache>
            </c:strRef>
          </c:cat>
          <c:val>
            <c:numRef>
              <c:f>'PERMANENCY Graphs'!$N$28</c:f>
              <c:numCache>
                <c:formatCode>0</c:formatCode>
                <c:ptCount val="1"/>
                <c:pt idx="0">
                  <c:v>127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Graphs'!$Q$28</c15:f>
                <c15:dlblRangeCache>
                  <c:ptCount val="1"/>
                  <c:pt idx="0">
                    <c:v>127
(50%)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3FE-438D-B61B-3D13A3837FEB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F2C658B-FBA4-4087-8234-DE0BC44A25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3FE-438D-B61B-3D13A3837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Graphs'!$Y$28</c:f>
              <c:strCache>
                <c:ptCount val="1"/>
                <c:pt idx="0">
                  <c:v>16
(6%)</c:v>
                </c:pt>
              </c:strCache>
            </c:strRef>
          </c:cat>
          <c:val>
            <c:numRef>
              <c:f>'PERMANENCY Graphs'!$R$28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Graphs'!$U$28</c15:f>
                <c15:dlblRangeCache>
                  <c:ptCount val="1"/>
                  <c:pt idx="0">
                    <c:v>37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3FE-438D-B61B-3D13A3837FEB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1FCF181-BF00-4087-9289-A2485F5751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3FE-438D-B61B-3D13A3837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Graphs'!$Y$28</c:f>
              <c:strCache>
                <c:ptCount val="1"/>
                <c:pt idx="0">
                  <c:v>16
(6%)</c:v>
                </c:pt>
              </c:strCache>
            </c:strRef>
          </c:cat>
          <c:val>
            <c:numRef>
              <c:f>'PERMANENCY Graphs'!$V$28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Graphs'!$Y$28</c15:f>
                <c15:dlblRangeCache>
                  <c:ptCount val="1"/>
                  <c:pt idx="0">
                    <c:v>16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3FE-438D-B61B-3D13A3837F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A94D184-AF10-44E4-8002-2A34069079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Graphs'!$J$31</c:f>
              <c:numCache>
                <c:formatCode>0</c:formatCode>
                <c:ptCount val="1"/>
                <c:pt idx="0">
                  <c:v>2474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Graphs'!$M$31</c15:f>
                <c15:dlblRangeCache>
                  <c:ptCount val="1"/>
                  <c:pt idx="0">
                    <c:v>2474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8EDF-447C-A2F3-FD326AE8B970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CB3F90-0726-4F98-AD5D-1806FC3574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Graphs'!$N$31</c:f>
              <c:numCache>
                <c:formatCode>0</c:formatCode>
                <c:ptCount val="1"/>
                <c:pt idx="0">
                  <c:v>4956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Graphs'!$Q$31</c15:f>
                <c15:dlblRangeCache>
                  <c:ptCount val="1"/>
                  <c:pt idx="0">
                    <c:v>4956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EDF-447C-A2F3-FD326AE8B970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955C02-CA79-4BDD-921A-81BEC4A9D8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Graphs'!$R$31</c:f>
              <c:numCache>
                <c:formatCode>General</c:formatCode>
                <c:ptCount val="1"/>
                <c:pt idx="0">
                  <c:v>630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Graphs'!$U$31</c15:f>
                <c15:dlblRangeCache>
                  <c:ptCount val="1"/>
                  <c:pt idx="0">
                    <c:v>630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EDF-447C-A2F3-FD326AE8B970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8DD77D1-CC14-46E8-9587-CC9C7E9D07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Graphs'!$V$31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Graphs'!$Y$31</c15:f>
                <c15:dlblRangeCache>
                  <c:ptCount val="1"/>
                  <c:pt idx="0">
                    <c:v>519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EDF-447C-A2F3-FD326AE8B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Graphs'!$AB$3:$AB$10</c:f>
              <c:numCache>
                <c:formatCode>0</c:formatCode>
                <c:ptCount val="8"/>
                <c:pt idx="0">
                  <c:v>70</c:v>
                </c:pt>
                <c:pt idx="1">
                  <c:v>87</c:v>
                </c:pt>
                <c:pt idx="2">
                  <c:v>137</c:v>
                </c:pt>
                <c:pt idx="3">
                  <c:v>89</c:v>
                </c:pt>
                <c:pt idx="4">
                  <c:v>312</c:v>
                </c:pt>
                <c:pt idx="5">
                  <c:v>67</c:v>
                </c:pt>
                <c:pt idx="6">
                  <c:v>194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0-4992-BE03-61EF9C290F9E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Graphs'!$AC$3:$AC$10</c:f>
              <c:numCache>
                <c:formatCode>0</c:formatCode>
                <c:ptCount val="8"/>
                <c:pt idx="0">
                  <c:v>8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  <c:pt idx="4">
                  <c:v>57</c:v>
                </c:pt>
                <c:pt idx="5">
                  <c:v>5</c:v>
                </c:pt>
                <c:pt idx="6">
                  <c:v>14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0-4992-BE03-61EF9C290F9E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Graphs'!$AD$3:$AD$10</c:f>
              <c:numCache>
                <c:formatCode>0</c:formatCode>
                <c:ptCount val="8"/>
                <c:pt idx="0">
                  <c:v>270</c:v>
                </c:pt>
                <c:pt idx="1">
                  <c:v>57</c:v>
                </c:pt>
                <c:pt idx="2">
                  <c:v>374</c:v>
                </c:pt>
                <c:pt idx="3">
                  <c:v>184</c:v>
                </c:pt>
                <c:pt idx="4">
                  <c:v>502</c:v>
                </c:pt>
                <c:pt idx="5">
                  <c:v>254</c:v>
                </c:pt>
                <c:pt idx="6">
                  <c:v>295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0-4992-BE03-61EF9C290F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Graphs'!$AB$11</c:f>
              <c:numCache>
                <c:formatCode>0</c:formatCode>
                <c:ptCount val="1"/>
                <c:pt idx="0">
                  <c:v>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4-4158-BF24-B855219A539F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Graphs'!$AC$11</c:f>
              <c:numCache>
                <c:formatCode>0</c:formatCode>
                <c:ptCount val="1"/>
                <c:pt idx="0">
                  <c:v>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4-4158-BF24-B855219A539F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Graphs'!$AD$11</c:f>
              <c:numCache>
                <c:formatCode>0</c:formatCode>
                <c:ptCount val="1"/>
                <c:pt idx="0">
                  <c:v>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4-4158-BF24-B855219A53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0.16447062884625704"/>
          <c:w val="0.94094904334367269"/>
          <c:h val="0.70353474920554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730E8E-19D6-4C1D-BBAF-9227D55FD4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99A-4330-BE0A-75E69CEE90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Graphs'!$E$10</c:f>
              <c:strCache>
                <c:ptCount val="1"/>
                <c:pt idx="0">
                  <c:v>21010
(65%)</c:v>
                </c:pt>
              </c:strCache>
            </c:strRef>
          </c:cat>
          <c:val>
            <c:numRef>
              <c:f>'CHILD CENSUS Graphs'!$B$10</c:f>
              <c:numCache>
                <c:formatCode>#,##0</c:formatCode>
                <c:ptCount val="1"/>
                <c:pt idx="0">
                  <c:v>21010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Graphs'!$E$10</c15:f>
                <c15:dlblRangeCache>
                  <c:ptCount val="1"/>
                  <c:pt idx="0">
                    <c:v>21010
(65%)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999A-4330-BE0A-75E69CEE90BD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5E9E1EC-FEE7-4D4B-9B58-7CB3C839B5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99A-4330-BE0A-75E69CEE90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Graphs'!$E$10</c:f>
              <c:strCache>
                <c:ptCount val="1"/>
                <c:pt idx="0">
                  <c:v>21010
(65%)</c:v>
                </c:pt>
              </c:strCache>
            </c:strRef>
          </c:cat>
          <c:val>
            <c:numRef>
              <c:f>'CHILD CENSUS Graphs'!$F$10</c:f>
              <c:numCache>
                <c:formatCode>#,##0</c:formatCode>
                <c:ptCount val="1"/>
                <c:pt idx="0">
                  <c:v>5269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Graphs'!$I$10</c15:f>
                <c15:dlblRangeCache>
                  <c:ptCount val="1"/>
                  <c:pt idx="0">
                    <c:v>5269
(16%)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999A-4330-BE0A-75E69CEE90BD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7C38A1E-AC56-45AB-BD03-BDBE02BCE1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99A-4330-BE0A-75E69CEE90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Graphs'!$E$10</c:f>
              <c:strCache>
                <c:ptCount val="1"/>
                <c:pt idx="0">
                  <c:v>21010
(65%)</c:v>
                </c:pt>
              </c:strCache>
            </c:strRef>
          </c:cat>
          <c:val>
            <c:numRef>
              <c:f>'CHILD CENSUS Graphs'!$J$10</c:f>
              <c:numCache>
                <c:formatCode>#,##0</c:formatCode>
                <c:ptCount val="1"/>
                <c:pt idx="0">
                  <c:v>6700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Graphs'!$M$10</c15:f>
                <c15:dlblRangeCache>
                  <c:ptCount val="1"/>
                  <c:pt idx="0">
                    <c:v>6700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999A-4330-BE0A-75E69CEE90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70D8FD-9A28-4EDD-AD32-B5F3AE4224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Graphs'!$B$13</c:f>
              <c:numCache>
                <c:formatCode>#,##0</c:formatCode>
                <c:ptCount val="1"/>
                <c:pt idx="0">
                  <c:v>1480978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Graphs'!$E$13</c15:f>
                <c15:dlblRangeCache>
                  <c:ptCount val="1"/>
                  <c:pt idx="0">
                    <c:v>1480978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9A8-4EE1-8558-74637A0FE8D7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365F51B-DC4F-493A-AAF6-439A5B61AB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Graphs'!$F$13</c:f>
              <c:numCache>
                <c:formatCode>#,##0</c:formatCode>
                <c:ptCount val="1"/>
                <c:pt idx="0">
                  <c:v>407968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Graphs'!$I$13</c15:f>
                <c15:dlblRangeCache>
                  <c:ptCount val="1"/>
                  <c:pt idx="0">
                    <c:v>407968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9A8-4EE1-8558-74637A0FE8D7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97CC414-393B-41F1-95B8-3C6AE1F4FE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Graphs'!$J$13</c:f>
              <c:numCache>
                <c:formatCode>#,##0</c:formatCode>
                <c:ptCount val="1"/>
                <c:pt idx="0">
                  <c:v>690192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Graphs'!$M$13</c15:f>
                <c15:dlblRangeCache>
                  <c:ptCount val="1"/>
                  <c:pt idx="0">
                    <c:v>690192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9A8-4EE1-8558-74637A0FE8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73720537732278E-2"/>
          <c:y val="0.11894110892388451"/>
          <c:w val="0.90381637326852649"/>
          <c:h val="0.69525289807524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'POVERTY Graphs'!$I$5:$I$13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'POVERTY Graphs'!$K$5:$K$13</c:f>
              <c:numCache>
                <c:formatCode>0%</c:formatCode>
                <c:ptCount val="9"/>
                <c:pt idx="0">
                  <c:v>0.14199999999999999</c:v>
                </c:pt>
                <c:pt idx="1">
                  <c:v>0.23599999999999999</c:v>
                </c:pt>
                <c:pt idx="2">
                  <c:v>0.21299999999999999</c:v>
                </c:pt>
                <c:pt idx="3">
                  <c:v>0.126</c:v>
                </c:pt>
                <c:pt idx="4">
                  <c:v>0.21099999999999999</c:v>
                </c:pt>
                <c:pt idx="5">
                  <c:v>0.223</c:v>
                </c:pt>
                <c:pt idx="6">
                  <c:v>0.20699999999999999</c:v>
                </c:pt>
                <c:pt idx="7">
                  <c:v>0.29099999999999998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E-49CE-9199-0B333070A2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3807360"/>
        <c:axId val="1985348784"/>
      </c:barChart>
      <c:catAx>
        <c:axId val="20938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348784"/>
        <c:crosses val="autoZero"/>
        <c:auto val="1"/>
        <c:lblAlgn val="ctr"/>
        <c:lblOffset val="100"/>
        <c:noMultiLvlLbl val="0"/>
      </c:catAx>
      <c:valAx>
        <c:axId val="1985348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8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Black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Poverty!$C$5:$C$13</c:f>
              <c:numCache>
                <c:formatCode>0%</c:formatCode>
                <c:ptCount val="9"/>
                <c:pt idx="0">
                  <c:v>0.19600000000000001</c:v>
                </c:pt>
                <c:pt idx="1">
                  <c:v>0</c:v>
                </c:pt>
                <c:pt idx="2">
                  <c:v>0.48699999999999999</c:v>
                </c:pt>
                <c:pt idx="3">
                  <c:v>0.26400000000000001</c:v>
                </c:pt>
                <c:pt idx="4">
                  <c:v>0.40300000000000002</c:v>
                </c:pt>
                <c:pt idx="5">
                  <c:v>0.32100000000000001</c:v>
                </c:pt>
                <c:pt idx="6">
                  <c:v>0.58099999999999996</c:v>
                </c:pt>
                <c:pt idx="7">
                  <c:v>0.46400000000000002</c:v>
                </c:pt>
                <c:pt idx="8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9-4714-B1BB-9CF2643F230F}"/>
            </c:ext>
          </c:extLst>
        </c:ser>
        <c:ser>
          <c:idx val="0"/>
          <c:order val="1"/>
          <c:tx>
            <c:v>White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Poverty!$G$5:$G$13</c:f>
              <c:numCache>
                <c:formatCode>0%</c:formatCode>
                <c:ptCount val="9"/>
                <c:pt idx="0">
                  <c:v>0.106</c:v>
                </c:pt>
                <c:pt idx="1">
                  <c:v>0</c:v>
                </c:pt>
                <c:pt idx="2">
                  <c:v>0.109</c:v>
                </c:pt>
                <c:pt idx="3">
                  <c:v>0.13700000000000001</c:v>
                </c:pt>
                <c:pt idx="4">
                  <c:v>0.11</c:v>
                </c:pt>
                <c:pt idx="5">
                  <c:v>0.156</c:v>
                </c:pt>
                <c:pt idx="6">
                  <c:v>8.6999999999999994E-2</c:v>
                </c:pt>
                <c:pt idx="7">
                  <c:v>0.17100000000000001</c:v>
                </c:pt>
                <c:pt idx="8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9-4714-B1BB-9CF2643F230F}"/>
            </c:ext>
          </c:extLst>
        </c:ser>
        <c:ser>
          <c:idx val="2"/>
          <c:order val="2"/>
          <c:tx>
            <c:v>Hispanic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Poverty!$F$5:$F$13</c:f>
              <c:numCache>
                <c:formatCode>0%</c:formatCode>
                <c:ptCount val="9"/>
                <c:pt idx="0">
                  <c:v>0.185</c:v>
                </c:pt>
                <c:pt idx="1">
                  <c:v>0</c:v>
                </c:pt>
                <c:pt idx="2">
                  <c:v>0</c:v>
                </c:pt>
                <c:pt idx="3">
                  <c:v>0.214</c:v>
                </c:pt>
                <c:pt idx="4">
                  <c:v>0.20300000000000001</c:v>
                </c:pt>
                <c:pt idx="5">
                  <c:v>0.20300000000000001</c:v>
                </c:pt>
                <c:pt idx="6">
                  <c:v>0.17299999999999999</c:v>
                </c:pt>
                <c:pt idx="7">
                  <c:v>0</c:v>
                </c:pt>
                <c:pt idx="8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9-4714-B1BB-9CF2643F23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3079281756554E-2"/>
          <c:y val="2.6539452563572062E-2"/>
          <c:w val="0.91971012093834525"/>
          <c:h val="0.835838235793858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Counties!$A$2</c:f>
              <c:strCache>
                <c:ptCount val="1"/>
                <c:pt idx="0">
                  <c:v>Champaign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AF99C4A5-62F0-484E-AAE9-EDA61F01B7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BDBA8AC-2270-4723-92A6-C24D59A126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F0AA7F9-2F9B-47BD-B432-150564C3AB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Counties!$B$3:$B$5</c:f>
              <c:numCache>
                <c:formatCode>#,##0.00</c:formatCode>
                <c:ptCount val="3"/>
                <c:pt idx="0">
                  <c:v>2479.232</c:v>
                </c:pt>
                <c:pt idx="1">
                  <c:v>3965.9640000000004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412-4337-A2A6-A5DA5D6AED5A}"/>
            </c:ext>
          </c:extLst>
        </c:ser>
        <c:ser>
          <c:idx val="2"/>
          <c:order val="1"/>
          <c:tx>
            <c:strRef>
              <c:f>Counties!$A$6</c:f>
              <c:strCache>
                <c:ptCount val="1"/>
                <c:pt idx="0">
                  <c:v>Coles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173FD054-3279-4953-ABF0-912236C01A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636CF3-CE43-499E-956A-C879E0FCD6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6A7F177-E450-4FD7-8987-168BCDF7D7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Counties!$B$7:$B$9</c:f>
              <c:numCache>
                <c:formatCode>#,##0.00</c:formatCode>
                <c:ptCount val="3"/>
                <c:pt idx="0">
                  <c:v>157.30000000000001</c:v>
                </c:pt>
                <c:pt idx="1">
                  <c:v>2584.96</c:v>
                </c:pt>
                <c:pt idx="2">
                  <c:v>145.23599999999999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Counties!$E$7:$E$9</c15:f>
                <c15:dlblRangeCache>
                  <c:ptCount val="3"/>
                  <c:pt idx="0">
                    <c:v>157.3
 (10%)</c:v>
                  </c:pt>
                  <c:pt idx="1">
                    <c:v>2584.96
 (7%)</c:v>
                  </c:pt>
                  <c:pt idx="2">
                    <c:v>145.236
 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412-4337-A2A6-A5DA5D6AED5A}"/>
            </c:ext>
          </c:extLst>
        </c:ser>
        <c:ser>
          <c:idx val="3"/>
          <c:order val="2"/>
          <c:tx>
            <c:strRef>
              <c:f>Counties!$A$10</c:f>
              <c:strCache>
                <c:ptCount val="1"/>
                <c:pt idx="0">
                  <c:v>Macon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60B8BF86-9466-4217-B0AD-E1D34FF595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71BB7B-E50D-4061-BDFC-DE1F5C21A4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84406DF-C8BB-43A1-BCB7-066F8412F3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Counties!$B$11:$B$13</c:f>
              <c:numCache>
                <c:formatCode>#,##0.00</c:formatCode>
                <c:ptCount val="3"/>
                <c:pt idx="0">
                  <c:v>4229.6399999999994</c:v>
                </c:pt>
                <c:pt idx="1">
                  <c:v>4287.1959999999999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Counties!$E$11:$E$13</c15:f>
                <c15:dlblRangeCache>
                  <c:ptCount val="3"/>
                  <c:pt idx="0">
                    <c:v>4229.64
 (36%)</c:v>
                  </c:pt>
                  <c:pt idx="1">
                    <c:v>4287.196
 (7%)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412-4337-A2A6-A5DA5D6AED5A}"/>
            </c:ext>
          </c:extLst>
        </c:ser>
        <c:ser>
          <c:idx val="4"/>
          <c:order val="3"/>
          <c:tx>
            <c:strRef>
              <c:f>Counties!$A$14</c:f>
              <c:strCache>
                <c:ptCount val="1"/>
                <c:pt idx="0">
                  <c:v>McLean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6C5A565D-576F-4D2C-93CA-E57996905C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DA48B67-8A0C-4E5B-BB8B-FD59C85031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8A61A1-2528-40E9-9797-3DAD1EB862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Counties!$B$15:$B$17</c:f>
              <c:numCache>
                <c:formatCode>#,##0.00</c:formatCode>
                <c:ptCount val="3"/>
                <c:pt idx="0">
                  <c:v>0</c:v>
                </c:pt>
                <c:pt idx="1">
                  <c:v>3406.8599999999997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Counties!$E$15:$E$17</c15:f>
                <c15:dlblRangeCache>
                  <c:ptCount val="3"/>
                  <c:pt idx="0">
                    <c:v>0
 (0%)</c:v>
                  </c:pt>
                  <c:pt idx="1">
                    <c:v>3406.86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5412-4337-A2A6-A5DA5D6AED5A}"/>
            </c:ext>
          </c:extLst>
        </c:ser>
        <c:ser>
          <c:idx val="5"/>
          <c:order val="4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04A568FB-4982-4839-9E52-FC4CEB8CFC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4324E7-B28A-426E-9E8C-AE993219B1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28663E3-6B47-446A-8C9F-CA5F6FECD8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Counties!$B$19:$B$21</c:f>
              <c:numCache>
                <c:formatCode>#,##0.00</c:formatCode>
                <c:ptCount val="3"/>
                <c:pt idx="0">
                  <c:v>2582.3220000000001</c:v>
                </c:pt>
                <c:pt idx="1">
                  <c:v>4498.2959999999994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Counties!$E$19:$E$21</c15:f>
                <c15:dlblRangeCache>
                  <c:ptCount val="3"/>
                  <c:pt idx="0">
                    <c:v>2582.322
 (13%)</c:v>
                  </c:pt>
                  <c:pt idx="1">
                    <c:v>4498.296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5412-4337-A2A6-A5DA5D6AED5A}"/>
            </c:ext>
          </c:extLst>
        </c:ser>
        <c:ser>
          <c:idx val="6"/>
          <c:order val="5"/>
          <c:tx>
            <c:strRef>
              <c:f>Counties!$A$22</c:f>
              <c:strCache>
                <c:ptCount val="1"/>
                <c:pt idx="0">
                  <c:v>Rock Island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3F6EDA-1083-45B8-B20C-51BAB5D044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FABAE6D-0C33-4BB3-8C88-BE32D5DABD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2FFA4A2-14C5-4BF3-A7A7-7F8FE8B947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Counties!$B$23:$B$25</c:f>
              <c:numCache>
                <c:formatCode>#,##0.00</c:formatCode>
                <c:ptCount val="3"/>
                <c:pt idx="0">
                  <c:v>1578.96</c:v>
                </c:pt>
                <c:pt idx="1">
                  <c:v>6540.94</c:v>
                </c:pt>
                <c:pt idx="2">
                  <c:v>625.27800000000002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Counties!$E$23:$E$25</c15:f>
                <c15:dlblRangeCache>
                  <c:ptCount val="3"/>
                  <c:pt idx="0">
                    <c:v>1578.96
 (18%)</c:v>
                  </c:pt>
                  <c:pt idx="1">
                    <c:v>6540.94
 (8%)</c:v>
                  </c:pt>
                  <c:pt idx="2">
                    <c:v>625.278
 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5412-4337-A2A6-A5DA5D6AED5A}"/>
            </c:ext>
          </c:extLst>
        </c:ser>
        <c:ser>
          <c:idx val="7"/>
          <c:order val="6"/>
          <c:tx>
            <c:strRef>
              <c:f>Counties!$A$26</c:f>
              <c:strCache>
                <c:ptCount val="1"/>
                <c:pt idx="0">
                  <c:v>Sangamon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DFF692FD-76B9-4C3A-BEAF-23A7F2B025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407BD81-0C36-4B24-A25C-B4C27048A5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88CE33F-8DA3-40AA-9C98-09F54CC511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Counties!$B$27:$B$29</c:f>
              <c:numCache>
                <c:formatCode>#,##0.00</c:formatCode>
                <c:ptCount val="3"/>
                <c:pt idx="0">
                  <c:v>4443.357</c:v>
                </c:pt>
                <c:pt idx="1">
                  <c:v>6923.9880000000003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Counties!$E$27:$E$29</c15:f>
                <c15:dlblRangeCache>
                  <c:ptCount val="3"/>
                  <c:pt idx="0">
                    <c:v>4443.357
 (28%)</c:v>
                  </c:pt>
                  <c:pt idx="1">
                    <c:v>6923.988
 (5%)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5412-4337-A2A6-A5DA5D6AED5A}"/>
            </c:ext>
          </c:extLst>
        </c:ser>
        <c:ser>
          <c:idx val="0"/>
          <c:order val="7"/>
          <c:tx>
            <c:strRef>
              <c:f>Counties!$A$30</c:f>
              <c:strCache>
                <c:ptCount val="1"/>
                <c:pt idx="0">
                  <c:v>Vermillion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132141C-8D95-4272-A433-695695B30C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1D5A2B7-AB09-45A1-AC11-47D7D79DF7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77D1200-1D24-4E3F-9906-582DBC6483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Counties!$B$31:$B$33</c:f>
              <c:numCache>
                <c:formatCode>#,##0.00</c:formatCode>
                <c:ptCount val="3"/>
                <c:pt idx="0">
                  <c:v>0</c:v>
                </c:pt>
                <c:pt idx="1">
                  <c:v>1693.116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5412-4337-A2A6-A5DA5D6AED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72330-522B-4002-A931-F2452BBDBD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E32158-C356-472A-BFE9-7B72C4680DB0}">
      <dgm:prSet custT="1"/>
      <dgm:spPr/>
      <dgm:t>
        <a:bodyPr/>
        <a:lstStyle/>
        <a:p>
          <a:r>
            <a:rPr lang="en-US" sz="2000" dirty="0"/>
            <a:t>Children are likely to miss opportunities for early intervention, leading to continuing problems in K-12 settings</a:t>
          </a:r>
        </a:p>
      </dgm:t>
    </dgm:pt>
    <dgm:pt modelId="{DF0C3B3C-22DB-4DD8-9939-CA1C90B84A65}" type="parTrans" cxnId="{A8992478-7487-4742-B723-F128519ED910}">
      <dgm:prSet/>
      <dgm:spPr/>
      <dgm:t>
        <a:bodyPr/>
        <a:lstStyle/>
        <a:p>
          <a:endParaRPr lang="en-US"/>
        </a:p>
      </dgm:t>
    </dgm:pt>
    <dgm:pt modelId="{EB64EA15-B593-4629-9153-A0060CD87BF4}" type="sibTrans" cxnId="{A8992478-7487-4742-B723-F128519ED910}">
      <dgm:prSet/>
      <dgm:spPr/>
      <dgm:t>
        <a:bodyPr/>
        <a:lstStyle/>
        <a:p>
          <a:endParaRPr lang="en-US"/>
        </a:p>
      </dgm:t>
    </dgm:pt>
    <dgm:pt modelId="{12919F82-E125-4014-8BC7-7DF0AECBF5C1}">
      <dgm:prSet custT="1"/>
      <dgm:spPr/>
      <dgm:t>
        <a:bodyPr/>
        <a:lstStyle/>
        <a:p>
          <a:r>
            <a:rPr lang="en-US" sz="1800" dirty="0"/>
            <a:t>Youth in foster care who experience just one less change in living arrangements than their peers who are also in foster care are twice as likely to graduate high school</a:t>
          </a:r>
        </a:p>
      </dgm:t>
    </dgm:pt>
    <dgm:pt modelId="{7E4ACEC9-EDE3-45BE-BECF-797A308A01DA}" type="parTrans" cxnId="{67DD6B20-069A-43E7-983A-546CA87D3C50}">
      <dgm:prSet/>
      <dgm:spPr/>
      <dgm:t>
        <a:bodyPr/>
        <a:lstStyle/>
        <a:p>
          <a:endParaRPr lang="en-US"/>
        </a:p>
      </dgm:t>
    </dgm:pt>
    <dgm:pt modelId="{2B2ED0CB-2684-4D45-9B8D-A9381498803F}" type="sibTrans" cxnId="{67DD6B20-069A-43E7-983A-546CA87D3C50}">
      <dgm:prSet/>
      <dgm:spPr/>
      <dgm:t>
        <a:bodyPr/>
        <a:lstStyle/>
        <a:p>
          <a:endParaRPr lang="en-US"/>
        </a:p>
      </dgm:t>
    </dgm:pt>
    <dgm:pt modelId="{184FEBCD-AEB9-47FB-8CFD-91D1B645A407}">
      <dgm:prSet custT="1"/>
      <dgm:spPr/>
      <dgm:t>
        <a:bodyPr/>
        <a:lstStyle/>
        <a:p>
          <a:r>
            <a:rPr lang="en-US" sz="1800" dirty="0"/>
            <a:t>“Children with unstable placements after 9 months in care were absent 38% more than children who found permanent placement within 45 days” (pp. 34)</a:t>
          </a:r>
        </a:p>
      </dgm:t>
    </dgm:pt>
    <dgm:pt modelId="{3DAA586F-9480-462F-AAD7-C1FE7F85965F}" type="parTrans" cxnId="{1C70B526-7330-43B4-A442-FBC1E3DDD315}">
      <dgm:prSet/>
      <dgm:spPr/>
      <dgm:t>
        <a:bodyPr/>
        <a:lstStyle/>
        <a:p>
          <a:endParaRPr lang="en-US"/>
        </a:p>
      </dgm:t>
    </dgm:pt>
    <dgm:pt modelId="{CD8E8280-C4C3-4A6B-8AB1-D08BD63F5C3D}" type="sibTrans" cxnId="{1C70B526-7330-43B4-A442-FBC1E3DDD315}">
      <dgm:prSet/>
      <dgm:spPr/>
      <dgm:t>
        <a:bodyPr/>
        <a:lstStyle/>
        <a:p>
          <a:endParaRPr lang="en-US"/>
        </a:p>
      </dgm:t>
    </dgm:pt>
    <dgm:pt modelId="{3A8D26B7-A9D7-4374-A6BF-A86E2E773951}">
      <dgm:prSet custT="1"/>
      <dgm:spPr/>
      <dgm:t>
        <a:bodyPr/>
        <a:lstStyle/>
        <a:p>
          <a:r>
            <a:rPr lang="en-US" sz="2000" dirty="0"/>
            <a:t>Youth in foster care experience higher rates of suspension and expulsion</a:t>
          </a:r>
        </a:p>
      </dgm:t>
    </dgm:pt>
    <dgm:pt modelId="{A61D2D81-5782-48DC-8860-1CD8F9253252}" type="parTrans" cxnId="{056923CC-7B3D-4A10-AEF2-B2A98247E001}">
      <dgm:prSet/>
      <dgm:spPr/>
      <dgm:t>
        <a:bodyPr/>
        <a:lstStyle/>
        <a:p>
          <a:endParaRPr lang="en-US"/>
        </a:p>
      </dgm:t>
    </dgm:pt>
    <dgm:pt modelId="{A15EB0EB-6B9A-4BC6-92FF-FDDBC37361D5}" type="sibTrans" cxnId="{056923CC-7B3D-4A10-AEF2-B2A98247E001}">
      <dgm:prSet/>
      <dgm:spPr/>
      <dgm:t>
        <a:bodyPr/>
        <a:lstStyle/>
        <a:p>
          <a:endParaRPr lang="en-US"/>
        </a:p>
      </dgm:t>
    </dgm:pt>
    <dgm:pt modelId="{3314865D-E7F4-4285-84E1-118657D7EDAE}">
      <dgm:prSet custT="1"/>
      <dgm:spPr/>
      <dgm:t>
        <a:bodyPr/>
        <a:lstStyle/>
        <a:p>
          <a:r>
            <a:rPr lang="en-US" sz="2000" dirty="0"/>
            <a:t>Between 2.5 and 3.5 times more likely to receive Special Education Services</a:t>
          </a:r>
        </a:p>
      </dgm:t>
    </dgm:pt>
    <dgm:pt modelId="{8EBA1C25-1805-4F7B-859B-2EF22181AAB5}" type="parTrans" cxnId="{7558D181-E735-412E-A5C2-77DC0AB2E57F}">
      <dgm:prSet/>
      <dgm:spPr/>
      <dgm:t>
        <a:bodyPr/>
        <a:lstStyle/>
        <a:p>
          <a:endParaRPr lang="en-US"/>
        </a:p>
      </dgm:t>
    </dgm:pt>
    <dgm:pt modelId="{22765B78-99B3-43F6-9FB2-926CBDC82FA0}" type="sibTrans" cxnId="{7558D181-E735-412E-A5C2-77DC0AB2E57F}">
      <dgm:prSet/>
      <dgm:spPr/>
      <dgm:t>
        <a:bodyPr/>
        <a:lstStyle/>
        <a:p>
          <a:endParaRPr lang="en-US"/>
        </a:p>
      </dgm:t>
    </dgm:pt>
    <dgm:pt modelId="{C9D9C2B7-8F9F-430D-9CC6-D7CF562396AC}">
      <dgm:prSet custT="1"/>
      <dgm:spPr/>
      <dgm:t>
        <a:bodyPr/>
        <a:lstStyle/>
        <a:p>
          <a:r>
            <a:rPr lang="en-US" sz="2000" dirty="0"/>
            <a:t>Sometimes not recognized for Special Education Services in a timely manner</a:t>
          </a:r>
        </a:p>
      </dgm:t>
    </dgm:pt>
    <dgm:pt modelId="{EE408E07-E440-4D53-B801-979B26C9ABA1}" type="parTrans" cxnId="{FD812425-0D72-4C86-91C3-2955124FE2DB}">
      <dgm:prSet/>
      <dgm:spPr/>
      <dgm:t>
        <a:bodyPr/>
        <a:lstStyle/>
        <a:p>
          <a:endParaRPr lang="en-US"/>
        </a:p>
      </dgm:t>
    </dgm:pt>
    <dgm:pt modelId="{C366629A-912C-48E8-A813-A72E9D4640C3}" type="sibTrans" cxnId="{FD812425-0D72-4C86-91C3-2955124FE2DB}">
      <dgm:prSet/>
      <dgm:spPr/>
      <dgm:t>
        <a:bodyPr/>
        <a:lstStyle/>
        <a:p>
          <a:endParaRPr lang="en-US"/>
        </a:p>
      </dgm:t>
    </dgm:pt>
    <dgm:pt modelId="{13AAC698-CFAF-EA45-83B4-19882988968A}" type="pres">
      <dgm:prSet presAssocID="{9E672330-522B-4002-A931-F2452BBDBD8D}" presName="diagram" presStyleCnt="0">
        <dgm:presLayoutVars>
          <dgm:dir/>
          <dgm:resizeHandles val="exact"/>
        </dgm:presLayoutVars>
      </dgm:prSet>
      <dgm:spPr/>
    </dgm:pt>
    <dgm:pt modelId="{AAD70B27-C097-8A4C-88EE-4FAF05F1E6FA}" type="pres">
      <dgm:prSet presAssocID="{61E32158-C356-472A-BFE9-7B72C4680DB0}" presName="node" presStyleLbl="node1" presStyleIdx="0" presStyleCnt="6">
        <dgm:presLayoutVars>
          <dgm:bulletEnabled val="1"/>
        </dgm:presLayoutVars>
      </dgm:prSet>
      <dgm:spPr/>
    </dgm:pt>
    <dgm:pt modelId="{CF7A4CC0-6B35-0247-BF2F-C805326ABCF8}" type="pres">
      <dgm:prSet presAssocID="{EB64EA15-B593-4629-9153-A0060CD87BF4}" presName="sibTrans" presStyleCnt="0"/>
      <dgm:spPr/>
    </dgm:pt>
    <dgm:pt modelId="{AA5C2BAE-4D49-304D-B7C8-50F2F6088FD7}" type="pres">
      <dgm:prSet presAssocID="{12919F82-E125-4014-8BC7-7DF0AECBF5C1}" presName="node" presStyleLbl="node1" presStyleIdx="1" presStyleCnt="6">
        <dgm:presLayoutVars>
          <dgm:bulletEnabled val="1"/>
        </dgm:presLayoutVars>
      </dgm:prSet>
      <dgm:spPr/>
    </dgm:pt>
    <dgm:pt modelId="{6DC19800-8B12-9348-AC87-52FAECAEE01F}" type="pres">
      <dgm:prSet presAssocID="{2B2ED0CB-2684-4D45-9B8D-A9381498803F}" presName="sibTrans" presStyleCnt="0"/>
      <dgm:spPr/>
    </dgm:pt>
    <dgm:pt modelId="{EAFBF20B-BED2-6649-BACE-665518B9316C}" type="pres">
      <dgm:prSet presAssocID="{184FEBCD-AEB9-47FB-8CFD-91D1B645A407}" presName="node" presStyleLbl="node1" presStyleIdx="2" presStyleCnt="6">
        <dgm:presLayoutVars>
          <dgm:bulletEnabled val="1"/>
        </dgm:presLayoutVars>
      </dgm:prSet>
      <dgm:spPr/>
    </dgm:pt>
    <dgm:pt modelId="{05AC2ACC-7483-374F-8D14-870F406D1A4D}" type="pres">
      <dgm:prSet presAssocID="{CD8E8280-C4C3-4A6B-8AB1-D08BD63F5C3D}" presName="sibTrans" presStyleCnt="0"/>
      <dgm:spPr/>
    </dgm:pt>
    <dgm:pt modelId="{5D8F6F59-B1FB-234A-93D4-89677DC6AAD1}" type="pres">
      <dgm:prSet presAssocID="{3A8D26B7-A9D7-4374-A6BF-A86E2E773951}" presName="node" presStyleLbl="node1" presStyleIdx="3" presStyleCnt="6">
        <dgm:presLayoutVars>
          <dgm:bulletEnabled val="1"/>
        </dgm:presLayoutVars>
      </dgm:prSet>
      <dgm:spPr/>
    </dgm:pt>
    <dgm:pt modelId="{1E62B489-A60F-3341-A885-6EB164AE9D6A}" type="pres">
      <dgm:prSet presAssocID="{A15EB0EB-6B9A-4BC6-92FF-FDDBC37361D5}" presName="sibTrans" presStyleCnt="0"/>
      <dgm:spPr/>
    </dgm:pt>
    <dgm:pt modelId="{EBC2FD7A-D802-0E42-B9C7-EEB56F2A4C86}" type="pres">
      <dgm:prSet presAssocID="{3314865D-E7F4-4285-84E1-118657D7EDAE}" presName="node" presStyleLbl="node1" presStyleIdx="4" presStyleCnt="6">
        <dgm:presLayoutVars>
          <dgm:bulletEnabled val="1"/>
        </dgm:presLayoutVars>
      </dgm:prSet>
      <dgm:spPr/>
    </dgm:pt>
    <dgm:pt modelId="{96D3C0E6-BFCA-6640-B693-E8A51FB926D9}" type="pres">
      <dgm:prSet presAssocID="{22765B78-99B3-43F6-9FB2-926CBDC82FA0}" presName="sibTrans" presStyleCnt="0"/>
      <dgm:spPr/>
    </dgm:pt>
    <dgm:pt modelId="{28189712-3D7C-DE4C-A20A-9E8B56FC34B6}" type="pres">
      <dgm:prSet presAssocID="{C9D9C2B7-8F9F-430D-9CC6-D7CF562396AC}" presName="node" presStyleLbl="node1" presStyleIdx="5" presStyleCnt="6">
        <dgm:presLayoutVars>
          <dgm:bulletEnabled val="1"/>
        </dgm:presLayoutVars>
      </dgm:prSet>
      <dgm:spPr/>
    </dgm:pt>
  </dgm:ptLst>
  <dgm:cxnLst>
    <dgm:cxn modelId="{6CD8E008-1FA2-3F4C-84C1-7D44D55B6199}" type="presOf" srcId="{3A8D26B7-A9D7-4374-A6BF-A86E2E773951}" destId="{5D8F6F59-B1FB-234A-93D4-89677DC6AAD1}" srcOrd="0" destOrd="0" presId="urn:microsoft.com/office/officeart/2005/8/layout/default"/>
    <dgm:cxn modelId="{1E333C0A-6593-B344-A34B-0868349E19B1}" type="presOf" srcId="{184FEBCD-AEB9-47FB-8CFD-91D1B645A407}" destId="{EAFBF20B-BED2-6649-BACE-665518B9316C}" srcOrd="0" destOrd="0" presId="urn:microsoft.com/office/officeart/2005/8/layout/default"/>
    <dgm:cxn modelId="{EA9D0F1B-1BD8-4C47-9E5B-EF175A8403B6}" type="presOf" srcId="{61E32158-C356-472A-BFE9-7B72C4680DB0}" destId="{AAD70B27-C097-8A4C-88EE-4FAF05F1E6FA}" srcOrd="0" destOrd="0" presId="urn:microsoft.com/office/officeart/2005/8/layout/default"/>
    <dgm:cxn modelId="{67DD6B20-069A-43E7-983A-546CA87D3C50}" srcId="{9E672330-522B-4002-A931-F2452BBDBD8D}" destId="{12919F82-E125-4014-8BC7-7DF0AECBF5C1}" srcOrd="1" destOrd="0" parTransId="{7E4ACEC9-EDE3-45BE-BECF-797A308A01DA}" sibTransId="{2B2ED0CB-2684-4D45-9B8D-A9381498803F}"/>
    <dgm:cxn modelId="{FD812425-0D72-4C86-91C3-2955124FE2DB}" srcId="{9E672330-522B-4002-A931-F2452BBDBD8D}" destId="{C9D9C2B7-8F9F-430D-9CC6-D7CF562396AC}" srcOrd="5" destOrd="0" parTransId="{EE408E07-E440-4D53-B801-979B26C9ABA1}" sibTransId="{C366629A-912C-48E8-A813-A72E9D4640C3}"/>
    <dgm:cxn modelId="{1C70B526-7330-43B4-A442-FBC1E3DDD315}" srcId="{9E672330-522B-4002-A931-F2452BBDBD8D}" destId="{184FEBCD-AEB9-47FB-8CFD-91D1B645A407}" srcOrd="2" destOrd="0" parTransId="{3DAA586F-9480-462F-AAD7-C1FE7F85965F}" sibTransId="{CD8E8280-C4C3-4A6B-8AB1-D08BD63F5C3D}"/>
    <dgm:cxn modelId="{A8992478-7487-4742-B723-F128519ED910}" srcId="{9E672330-522B-4002-A931-F2452BBDBD8D}" destId="{61E32158-C356-472A-BFE9-7B72C4680DB0}" srcOrd="0" destOrd="0" parTransId="{DF0C3B3C-22DB-4DD8-9939-CA1C90B84A65}" sibTransId="{EB64EA15-B593-4629-9153-A0060CD87BF4}"/>
    <dgm:cxn modelId="{7558D181-E735-412E-A5C2-77DC0AB2E57F}" srcId="{9E672330-522B-4002-A931-F2452BBDBD8D}" destId="{3314865D-E7F4-4285-84E1-118657D7EDAE}" srcOrd="4" destOrd="0" parTransId="{8EBA1C25-1805-4F7B-859B-2EF22181AAB5}" sibTransId="{22765B78-99B3-43F6-9FB2-926CBDC82FA0}"/>
    <dgm:cxn modelId="{01A0F39C-E76C-E949-A1A3-1377371F7B19}" type="presOf" srcId="{9E672330-522B-4002-A931-F2452BBDBD8D}" destId="{13AAC698-CFAF-EA45-83B4-19882988968A}" srcOrd="0" destOrd="0" presId="urn:microsoft.com/office/officeart/2005/8/layout/default"/>
    <dgm:cxn modelId="{644AF7C4-D0B1-6D4F-8A34-46EF6916DB42}" type="presOf" srcId="{12919F82-E125-4014-8BC7-7DF0AECBF5C1}" destId="{AA5C2BAE-4D49-304D-B7C8-50F2F6088FD7}" srcOrd="0" destOrd="0" presId="urn:microsoft.com/office/officeart/2005/8/layout/default"/>
    <dgm:cxn modelId="{056923CC-7B3D-4A10-AEF2-B2A98247E001}" srcId="{9E672330-522B-4002-A931-F2452BBDBD8D}" destId="{3A8D26B7-A9D7-4374-A6BF-A86E2E773951}" srcOrd="3" destOrd="0" parTransId="{A61D2D81-5782-48DC-8860-1CD8F9253252}" sibTransId="{A15EB0EB-6B9A-4BC6-92FF-FDDBC37361D5}"/>
    <dgm:cxn modelId="{31DF22DF-900E-7646-BD68-82659DD03D63}" type="presOf" srcId="{C9D9C2B7-8F9F-430D-9CC6-D7CF562396AC}" destId="{28189712-3D7C-DE4C-A20A-9E8B56FC34B6}" srcOrd="0" destOrd="0" presId="urn:microsoft.com/office/officeart/2005/8/layout/default"/>
    <dgm:cxn modelId="{0422ACF6-E802-3341-B0D4-209D03377D04}" type="presOf" srcId="{3314865D-E7F4-4285-84E1-118657D7EDAE}" destId="{EBC2FD7A-D802-0E42-B9C7-EEB56F2A4C86}" srcOrd="0" destOrd="0" presId="urn:microsoft.com/office/officeart/2005/8/layout/default"/>
    <dgm:cxn modelId="{CB026DB7-6FDF-5045-8A73-843DB220B7AB}" type="presParOf" srcId="{13AAC698-CFAF-EA45-83B4-19882988968A}" destId="{AAD70B27-C097-8A4C-88EE-4FAF05F1E6FA}" srcOrd="0" destOrd="0" presId="urn:microsoft.com/office/officeart/2005/8/layout/default"/>
    <dgm:cxn modelId="{84509196-D687-1343-8D6C-F51DB6A8A894}" type="presParOf" srcId="{13AAC698-CFAF-EA45-83B4-19882988968A}" destId="{CF7A4CC0-6B35-0247-BF2F-C805326ABCF8}" srcOrd="1" destOrd="0" presId="urn:microsoft.com/office/officeart/2005/8/layout/default"/>
    <dgm:cxn modelId="{9313FDC0-EC91-5F48-A2BD-76AC93E97BF6}" type="presParOf" srcId="{13AAC698-CFAF-EA45-83B4-19882988968A}" destId="{AA5C2BAE-4D49-304D-B7C8-50F2F6088FD7}" srcOrd="2" destOrd="0" presId="urn:microsoft.com/office/officeart/2005/8/layout/default"/>
    <dgm:cxn modelId="{9B742446-43EA-1C48-B30A-BBB3BB160C85}" type="presParOf" srcId="{13AAC698-CFAF-EA45-83B4-19882988968A}" destId="{6DC19800-8B12-9348-AC87-52FAECAEE01F}" srcOrd="3" destOrd="0" presId="urn:microsoft.com/office/officeart/2005/8/layout/default"/>
    <dgm:cxn modelId="{2DFAE227-0BBE-4B4A-AB2E-A4D9AE641877}" type="presParOf" srcId="{13AAC698-CFAF-EA45-83B4-19882988968A}" destId="{EAFBF20B-BED2-6649-BACE-665518B9316C}" srcOrd="4" destOrd="0" presId="urn:microsoft.com/office/officeart/2005/8/layout/default"/>
    <dgm:cxn modelId="{AADE2F1B-91C6-CD4B-AECD-74A8322DAEE1}" type="presParOf" srcId="{13AAC698-CFAF-EA45-83B4-19882988968A}" destId="{05AC2ACC-7483-374F-8D14-870F406D1A4D}" srcOrd="5" destOrd="0" presId="urn:microsoft.com/office/officeart/2005/8/layout/default"/>
    <dgm:cxn modelId="{F7C1797C-C021-A846-BCB8-6A5D9A0B7733}" type="presParOf" srcId="{13AAC698-CFAF-EA45-83B4-19882988968A}" destId="{5D8F6F59-B1FB-234A-93D4-89677DC6AAD1}" srcOrd="6" destOrd="0" presId="urn:microsoft.com/office/officeart/2005/8/layout/default"/>
    <dgm:cxn modelId="{3EA8E7F2-D3E8-A24B-A144-E97F045409DE}" type="presParOf" srcId="{13AAC698-CFAF-EA45-83B4-19882988968A}" destId="{1E62B489-A60F-3341-A885-6EB164AE9D6A}" srcOrd="7" destOrd="0" presId="urn:microsoft.com/office/officeart/2005/8/layout/default"/>
    <dgm:cxn modelId="{5944EF78-F67C-A44F-8B46-2B7B004A08E7}" type="presParOf" srcId="{13AAC698-CFAF-EA45-83B4-19882988968A}" destId="{EBC2FD7A-D802-0E42-B9C7-EEB56F2A4C86}" srcOrd="8" destOrd="0" presId="urn:microsoft.com/office/officeart/2005/8/layout/default"/>
    <dgm:cxn modelId="{C2A3181C-D839-664A-8F13-BB0ACAF15EEB}" type="presParOf" srcId="{13AAC698-CFAF-EA45-83B4-19882988968A}" destId="{96D3C0E6-BFCA-6640-B693-E8A51FB926D9}" srcOrd="9" destOrd="0" presId="urn:microsoft.com/office/officeart/2005/8/layout/default"/>
    <dgm:cxn modelId="{7C30A612-610D-3A42-B7FA-D007CE929455}" type="presParOf" srcId="{13AAC698-CFAF-EA45-83B4-19882988968A}" destId="{28189712-3D7C-DE4C-A20A-9E8B56FC34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73F32-82F8-4321-B193-EF3BA8F1E675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C67F276-515A-4A1D-BED9-791A4DEEA80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gm:t>
    </dgm:pt>
    <dgm:pt modelId="{E18FEBFE-9BAF-4A97-AFA8-C30B84BB70F9}" type="parTrans" cxnId="{EB17FAFA-819B-4B60-AD4C-417932721FB9}">
      <dgm:prSet/>
      <dgm:spPr/>
      <dgm:t>
        <a:bodyPr/>
        <a:lstStyle/>
        <a:p>
          <a:endParaRPr lang="en-US" sz="1600"/>
        </a:p>
      </dgm:t>
    </dgm:pt>
    <dgm:pt modelId="{EE283ABE-FE13-4DE1-B66A-05D8A2835F5F}" type="sibTrans" cxnId="{EB17FAFA-819B-4B60-AD4C-417932721FB9}">
      <dgm:prSet/>
      <dgm:spPr/>
      <dgm:t>
        <a:bodyPr/>
        <a:lstStyle/>
        <a:p>
          <a:endParaRPr lang="en-US" sz="1600"/>
        </a:p>
      </dgm:t>
    </dgm:pt>
    <dgm:pt modelId="{FC9D623A-5AA5-4FAE-B887-DBBD7CE3D4A1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Culturally Responsive, Accessible Resources:</a:t>
          </a:r>
        </a:p>
      </dgm:t>
    </dgm:pt>
    <dgm:pt modelId="{CB2FB691-CDA1-447D-9619-2FA7B8C9E4E4}" type="parTrans" cxnId="{8FD46822-5607-4FFE-ACBB-B4BF5E5FB4CC}">
      <dgm:prSet/>
      <dgm:spPr/>
      <dgm:t>
        <a:bodyPr/>
        <a:lstStyle/>
        <a:p>
          <a:endParaRPr lang="en-US" sz="1600"/>
        </a:p>
      </dgm:t>
    </dgm:pt>
    <dgm:pt modelId="{C196581F-9311-43A6-A8EF-A51EDB21E91F}" type="sibTrans" cxnId="{8FD46822-5607-4FFE-ACBB-B4BF5E5FB4CC}">
      <dgm:prSet/>
      <dgm:spPr/>
      <dgm:t>
        <a:bodyPr/>
        <a:lstStyle/>
        <a:p>
          <a:endParaRPr lang="en-US" sz="1600"/>
        </a:p>
      </dgm:t>
    </dgm:pt>
    <dgm:pt modelId="{6A567DE7-2FA9-4A71-A8BC-392100E8649A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Human Services</a:t>
          </a:r>
        </a:p>
      </dgm:t>
    </dgm:pt>
    <dgm:pt modelId="{A0D96F6A-71D3-4066-A492-C79E889377B7}" type="parTrans" cxnId="{A934FC7E-0577-47EA-81E5-479BF784AD69}">
      <dgm:prSet/>
      <dgm:spPr/>
      <dgm:t>
        <a:bodyPr/>
        <a:lstStyle/>
        <a:p>
          <a:endParaRPr lang="en-US" sz="1600"/>
        </a:p>
      </dgm:t>
    </dgm:pt>
    <dgm:pt modelId="{B1D19824-029A-4E30-A075-486DBCD0D374}" type="sibTrans" cxnId="{A934FC7E-0577-47EA-81E5-479BF784AD69}">
      <dgm:prSet/>
      <dgm:spPr/>
      <dgm:t>
        <a:bodyPr/>
        <a:lstStyle/>
        <a:p>
          <a:endParaRPr lang="en-US" sz="1600"/>
        </a:p>
      </dgm:t>
    </dgm:pt>
    <dgm:pt modelId="{CDAE1AFD-F839-4792-A0A0-9EE65868D67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Education/Child  Development</a:t>
          </a:r>
        </a:p>
      </dgm:t>
    </dgm:pt>
    <dgm:pt modelId="{D7E5F97E-F3F4-45A2-AF77-34223E2B84DE}" type="parTrans" cxnId="{2A6F8192-7286-4332-B007-DB5BC6A85B1E}">
      <dgm:prSet/>
      <dgm:spPr/>
      <dgm:t>
        <a:bodyPr/>
        <a:lstStyle/>
        <a:p>
          <a:endParaRPr lang="en-US" sz="1600"/>
        </a:p>
      </dgm:t>
    </dgm:pt>
    <dgm:pt modelId="{290C0655-4CF7-43CB-B3CA-7B0BD1457CF0}" type="sibTrans" cxnId="{2A6F8192-7286-4332-B007-DB5BC6A85B1E}">
      <dgm:prSet/>
      <dgm:spPr/>
      <dgm:t>
        <a:bodyPr/>
        <a:lstStyle/>
        <a:p>
          <a:endParaRPr lang="en-US" sz="1600"/>
        </a:p>
      </dgm:t>
    </dgm:pt>
    <dgm:pt modelId="{A12A393E-AECC-4BBB-9489-35B4F0654FF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Law Enforcement</a:t>
          </a:r>
        </a:p>
      </dgm:t>
    </dgm:pt>
    <dgm:pt modelId="{91348A67-9E7D-4D28-B0FF-AF7E1DABF590}" type="parTrans" cxnId="{9228B183-91EE-4DDC-872F-1B1037128907}">
      <dgm:prSet/>
      <dgm:spPr/>
      <dgm:t>
        <a:bodyPr/>
        <a:lstStyle/>
        <a:p>
          <a:endParaRPr lang="en-US" sz="1600"/>
        </a:p>
      </dgm:t>
    </dgm:pt>
    <dgm:pt modelId="{E7845097-3429-4975-AD32-795D79BD397A}" type="sibTrans" cxnId="{9228B183-91EE-4DDC-872F-1B1037128907}">
      <dgm:prSet/>
      <dgm:spPr/>
      <dgm:t>
        <a:bodyPr/>
        <a:lstStyle/>
        <a:p>
          <a:endParaRPr lang="en-US" sz="1600"/>
        </a:p>
      </dgm:t>
    </dgm:pt>
    <dgm:pt modelId="{667C6F9A-275C-4462-9FE7-5D3CE256D49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Labor/Economic Opportunities</a:t>
          </a:r>
        </a:p>
      </dgm:t>
    </dgm:pt>
    <dgm:pt modelId="{6B11F541-5F2F-4420-8621-716450EDEE3F}" type="parTrans" cxnId="{F0BC62B2-3FAB-4CA8-9EA3-411B7CC4E504}">
      <dgm:prSet/>
      <dgm:spPr/>
      <dgm:t>
        <a:bodyPr/>
        <a:lstStyle/>
        <a:p>
          <a:endParaRPr lang="en-US" sz="1600"/>
        </a:p>
      </dgm:t>
    </dgm:pt>
    <dgm:pt modelId="{DADF47B5-8153-4D7B-A5EF-439ACC3ECD6B}" type="sibTrans" cxnId="{F0BC62B2-3FAB-4CA8-9EA3-411B7CC4E504}">
      <dgm:prSet/>
      <dgm:spPr/>
      <dgm:t>
        <a:bodyPr/>
        <a:lstStyle/>
        <a:p>
          <a:endParaRPr lang="en-US" sz="1600"/>
        </a:p>
      </dgm:t>
    </dgm:pt>
    <dgm:pt modelId="{87590281-276A-4E3D-9657-B484542F76B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Immigration/naturalization</a:t>
          </a:r>
        </a:p>
      </dgm:t>
    </dgm:pt>
    <dgm:pt modelId="{C9383CC3-B463-404F-B781-C504B048AD82}" type="parTrans" cxnId="{BFA30E4D-4DB2-4A98-9AF1-08C728896A98}">
      <dgm:prSet/>
      <dgm:spPr/>
      <dgm:t>
        <a:bodyPr/>
        <a:lstStyle/>
        <a:p>
          <a:endParaRPr lang="en-US" sz="1600"/>
        </a:p>
      </dgm:t>
    </dgm:pt>
    <dgm:pt modelId="{6A6A008C-E563-4DEA-B12B-E9116D94A09E}" type="sibTrans" cxnId="{BFA30E4D-4DB2-4A98-9AF1-08C728896A98}">
      <dgm:prSet/>
      <dgm:spPr/>
      <dgm:t>
        <a:bodyPr/>
        <a:lstStyle/>
        <a:p>
          <a:endParaRPr lang="en-US" sz="1600"/>
        </a:p>
      </dgm:t>
    </dgm:pt>
    <dgm:pt modelId="{A6351A55-F166-494A-AF2D-641EC716B942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Mental and Behavioral Health</a:t>
          </a:r>
        </a:p>
      </dgm:t>
    </dgm:pt>
    <dgm:pt modelId="{2318D8B3-DB2E-4324-9551-7B6E55913114}" type="parTrans" cxnId="{50593153-A05B-4E69-83D8-81656639869D}">
      <dgm:prSet/>
      <dgm:spPr/>
      <dgm:t>
        <a:bodyPr/>
        <a:lstStyle/>
        <a:p>
          <a:endParaRPr lang="en-US" sz="1600"/>
        </a:p>
      </dgm:t>
    </dgm:pt>
    <dgm:pt modelId="{E85C1CE5-749D-4C2B-914C-046C35A3826C}" type="sibTrans" cxnId="{50593153-A05B-4E69-83D8-81656639869D}">
      <dgm:prSet/>
      <dgm:spPr/>
      <dgm:t>
        <a:bodyPr/>
        <a:lstStyle/>
        <a:p>
          <a:endParaRPr lang="en-US" sz="1600"/>
        </a:p>
      </dgm:t>
    </dgm:pt>
    <dgm:pt modelId="{50B48CC2-2680-435E-A850-29E8C88BB95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Medical Care</a:t>
          </a:r>
        </a:p>
      </dgm:t>
    </dgm:pt>
    <dgm:pt modelId="{799C3115-6DA6-49F7-97B4-A664A255F751}" type="parTrans" cxnId="{6C2188A5-88E8-45AE-88DE-D37A54571499}">
      <dgm:prSet/>
      <dgm:spPr/>
      <dgm:t>
        <a:bodyPr/>
        <a:lstStyle/>
        <a:p>
          <a:endParaRPr lang="en-US" sz="1600"/>
        </a:p>
      </dgm:t>
    </dgm:pt>
    <dgm:pt modelId="{F946C061-778D-4856-A058-640FF4F6F1DE}" type="sibTrans" cxnId="{6C2188A5-88E8-45AE-88DE-D37A54571499}">
      <dgm:prSet/>
      <dgm:spPr/>
      <dgm:t>
        <a:bodyPr/>
        <a:lstStyle/>
        <a:p>
          <a:endParaRPr lang="en-US" sz="1600"/>
        </a:p>
      </dgm:t>
    </dgm:pt>
    <dgm:pt modelId="{2E09C1F2-D9FE-4647-ACB1-1A49B574D8BF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Faith Based Partnerships</a:t>
          </a:r>
        </a:p>
      </dgm:t>
    </dgm:pt>
    <dgm:pt modelId="{846A57A6-14AA-47BB-A5D6-2662361E66C0}" type="parTrans" cxnId="{EFFABED3-FD06-4A4E-90B0-287790649D51}">
      <dgm:prSet/>
      <dgm:spPr/>
      <dgm:t>
        <a:bodyPr/>
        <a:lstStyle/>
        <a:p>
          <a:endParaRPr lang="en-US" sz="1600"/>
        </a:p>
      </dgm:t>
    </dgm:pt>
    <dgm:pt modelId="{1C48B152-1367-42DA-B1F5-AAED3BCBC339}" type="sibTrans" cxnId="{EFFABED3-FD06-4A4E-90B0-287790649D51}">
      <dgm:prSet/>
      <dgm:spPr/>
      <dgm:t>
        <a:bodyPr/>
        <a:lstStyle/>
        <a:p>
          <a:endParaRPr lang="en-US" sz="1600"/>
        </a:p>
      </dgm:t>
    </dgm:pt>
    <dgm:pt modelId="{6AA76BA7-DBA3-400F-AFD2-171AD38A316E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Economic Development </a:t>
          </a:r>
          <a:r>
            <a:rPr lang="en-US" sz="1600" dirty="0">
              <a:solidFill>
                <a:schemeClr val="tx1"/>
              </a:solidFill>
            </a:rPr>
            <a:t>to address double digit unemployment among African American Americans </a:t>
          </a:r>
        </a:p>
      </dgm:t>
    </dgm:pt>
    <dgm:pt modelId="{6C7C6935-E597-4E04-84AE-A4F3DB394706}" type="parTrans" cxnId="{E9C00539-A42A-42F8-AB67-38300111678D}">
      <dgm:prSet/>
      <dgm:spPr/>
      <dgm:t>
        <a:bodyPr/>
        <a:lstStyle/>
        <a:p>
          <a:endParaRPr lang="en-US" sz="1600"/>
        </a:p>
      </dgm:t>
    </dgm:pt>
    <dgm:pt modelId="{4CCD3AD4-48B5-4090-9BC6-77F3883458CD}" type="sibTrans" cxnId="{E9C00539-A42A-42F8-AB67-38300111678D}">
      <dgm:prSet/>
      <dgm:spPr/>
      <dgm:t>
        <a:bodyPr/>
        <a:lstStyle/>
        <a:p>
          <a:endParaRPr lang="en-US" sz="1600"/>
        </a:p>
      </dgm:t>
    </dgm:pt>
    <dgm:pt modelId="{82360CDE-45C1-4B3B-9716-0D916288329D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LIVING WAGES to address the working poor</a:t>
          </a:r>
        </a:p>
      </dgm:t>
    </dgm:pt>
    <dgm:pt modelId="{4751E054-8A40-4E47-B0C6-4090F5DB0D25}" type="parTrans" cxnId="{0D651B78-AA4A-4C14-9CDA-0B6765784A89}">
      <dgm:prSet/>
      <dgm:spPr/>
      <dgm:t>
        <a:bodyPr/>
        <a:lstStyle/>
        <a:p>
          <a:endParaRPr lang="en-US" sz="1600"/>
        </a:p>
      </dgm:t>
    </dgm:pt>
    <dgm:pt modelId="{02C20E91-F852-451F-9624-AB38CB91FB8B}" type="sibTrans" cxnId="{0D651B78-AA4A-4C14-9CDA-0B6765784A89}">
      <dgm:prSet/>
      <dgm:spPr/>
      <dgm:t>
        <a:bodyPr/>
        <a:lstStyle/>
        <a:p>
          <a:endParaRPr lang="en-US" sz="1600"/>
        </a:p>
      </dgm:t>
    </dgm:pt>
    <dgm:pt modelId="{85D3D39A-0651-9540-96E5-F5C7B96D55AC}" type="pres">
      <dgm:prSet presAssocID="{EC573F32-82F8-4321-B193-EF3BA8F1E675}" presName="linear" presStyleCnt="0">
        <dgm:presLayoutVars>
          <dgm:animLvl val="lvl"/>
          <dgm:resizeHandles val="exact"/>
        </dgm:presLayoutVars>
      </dgm:prSet>
      <dgm:spPr/>
    </dgm:pt>
    <dgm:pt modelId="{29E8A0AF-93AB-8E4F-A1FA-D9F43BD31333}" type="pres">
      <dgm:prSet presAssocID="{5C67F276-515A-4A1D-BED9-791A4DEEA804}" presName="parentText" presStyleLbl="node1" presStyleIdx="0" presStyleCnt="4" custScaleY="60879" custLinFactY="-516" custLinFactNeighborY="-100000">
        <dgm:presLayoutVars>
          <dgm:chMax val="0"/>
          <dgm:bulletEnabled val="1"/>
        </dgm:presLayoutVars>
      </dgm:prSet>
      <dgm:spPr/>
    </dgm:pt>
    <dgm:pt modelId="{A794E487-F35D-5140-AAB7-CDF5835FAFEB}" type="pres">
      <dgm:prSet presAssocID="{EE283ABE-FE13-4DE1-B66A-05D8A2835F5F}" presName="spacer" presStyleCnt="0"/>
      <dgm:spPr/>
    </dgm:pt>
    <dgm:pt modelId="{7DB1FB5B-96DB-7245-851E-18C0E6DEB547}" type="pres">
      <dgm:prSet presAssocID="{FC9D623A-5AA5-4FAE-B887-DBBD7CE3D4A1}" presName="parentText" presStyleLbl="node1" presStyleIdx="1" presStyleCnt="4" custScaleY="46770" custLinFactNeighborY="-9135">
        <dgm:presLayoutVars>
          <dgm:chMax val="0"/>
          <dgm:bulletEnabled val="1"/>
        </dgm:presLayoutVars>
      </dgm:prSet>
      <dgm:spPr/>
    </dgm:pt>
    <dgm:pt modelId="{0B39BF4D-7A7C-7F43-9F5C-BCB12F3EB891}" type="pres">
      <dgm:prSet presAssocID="{FC9D623A-5AA5-4FAE-B887-DBBD7CE3D4A1}" presName="childText" presStyleLbl="revTx" presStyleIdx="0" presStyleCnt="1" custScaleX="76364" custLinFactNeighborX="-8010" custLinFactNeighborY="-12528">
        <dgm:presLayoutVars>
          <dgm:bulletEnabled val="1"/>
        </dgm:presLayoutVars>
      </dgm:prSet>
      <dgm:spPr/>
    </dgm:pt>
    <dgm:pt modelId="{ACFBE9C8-425C-1241-A19B-51689B506280}" type="pres">
      <dgm:prSet presAssocID="{6AA76BA7-DBA3-400F-AFD2-171AD38A316E}" presName="parentText" presStyleLbl="node1" presStyleIdx="2" presStyleCnt="4" custScaleY="56250">
        <dgm:presLayoutVars>
          <dgm:chMax val="0"/>
          <dgm:bulletEnabled val="1"/>
        </dgm:presLayoutVars>
      </dgm:prSet>
      <dgm:spPr/>
    </dgm:pt>
    <dgm:pt modelId="{75E78B3F-0ACD-BE4A-9685-C3EE06439CBD}" type="pres">
      <dgm:prSet presAssocID="{4CCD3AD4-48B5-4090-9BC6-77F3883458CD}" presName="spacer" presStyleCnt="0"/>
      <dgm:spPr/>
    </dgm:pt>
    <dgm:pt modelId="{056B2EFD-B2B8-8B4C-819D-56C6042445F4}" type="pres">
      <dgm:prSet presAssocID="{82360CDE-45C1-4B3B-9716-0D916288329D}" presName="parentText" presStyleLbl="node1" presStyleIdx="3" presStyleCnt="4" custScaleY="52037">
        <dgm:presLayoutVars>
          <dgm:chMax val="0"/>
          <dgm:bulletEnabled val="1"/>
        </dgm:presLayoutVars>
      </dgm:prSet>
      <dgm:spPr/>
    </dgm:pt>
  </dgm:ptLst>
  <dgm:cxnLst>
    <dgm:cxn modelId="{9F753F0C-806F-3243-956F-6F4DBA7604AB}" type="presOf" srcId="{50B48CC2-2680-435E-A850-29E8C88BB95E}" destId="{0B39BF4D-7A7C-7F43-9F5C-BCB12F3EB891}" srcOrd="0" destOrd="6" presId="urn:microsoft.com/office/officeart/2005/8/layout/vList2"/>
    <dgm:cxn modelId="{8FD46822-5607-4FFE-ACBB-B4BF5E5FB4CC}" srcId="{EC573F32-82F8-4321-B193-EF3BA8F1E675}" destId="{FC9D623A-5AA5-4FAE-B887-DBBD7CE3D4A1}" srcOrd="1" destOrd="0" parTransId="{CB2FB691-CDA1-447D-9619-2FA7B8C9E4E4}" sibTransId="{C196581F-9311-43A6-A8EF-A51EDB21E91F}"/>
    <dgm:cxn modelId="{E9C00539-A42A-42F8-AB67-38300111678D}" srcId="{EC573F32-82F8-4321-B193-EF3BA8F1E675}" destId="{6AA76BA7-DBA3-400F-AFD2-171AD38A316E}" srcOrd="2" destOrd="0" parTransId="{6C7C6935-E597-4E04-84AE-A4F3DB394706}" sibTransId="{4CCD3AD4-48B5-4090-9BC6-77F3883458CD}"/>
    <dgm:cxn modelId="{B757C83D-69D8-1743-9092-29B8005B107C}" type="presOf" srcId="{EC573F32-82F8-4321-B193-EF3BA8F1E675}" destId="{85D3D39A-0651-9540-96E5-F5C7B96D55AC}" srcOrd="0" destOrd="0" presId="urn:microsoft.com/office/officeart/2005/8/layout/vList2"/>
    <dgm:cxn modelId="{CAAB0A5D-F426-F743-B6F0-ADC1F495D290}" type="presOf" srcId="{2E09C1F2-D9FE-4647-ACB1-1A49B574D8BF}" destId="{0B39BF4D-7A7C-7F43-9F5C-BCB12F3EB891}" srcOrd="0" destOrd="7" presId="urn:microsoft.com/office/officeart/2005/8/layout/vList2"/>
    <dgm:cxn modelId="{34478847-DACE-A64C-B6AF-2C61DB0A8C59}" type="presOf" srcId="{87590281-276A-4E3D-9657-B484542F76BD}" destId="{0B39BF4D-7A7C-7F43-9F5C-BCB12F3EB891}" srcOrd="0" destOrd="4" presId="urn:microsoft.com/office/officeart/2005/8/layout/vList2"/>
    <dgm:cxn modelId="{BFA30E4D-4DB2-4A98-9AF1-08C728896A98}" srcId="{FC9D623A-5AA5-4FAE-B887-DBBD7CE3D4A1}" destId="{87590281-276A-4E3D-9657-B484542F76BD}" srcOrd="4" destOrd="0" parTransId="{C9383CC3-B463-404F-B781-C504B048AD82}" sibTransId="{6A6A008C-E563-4DEA-B12B-E9116D94A09E}"/>
    <dgm:cxn modelId="{50593153-A05B-4E69-83D8-81656639869D}" srcId="{FC9D623A-5AA5-4FAE-B887-DBBD7CE3D4A1}" destId="{A6351A55-F166-494A-AF2D-641EC716B942}" srcOrd="5" destOrd="0" parTransId="{2318D8B3-DB2E-4324-9551-7B6E55913114}" sibTransId="{E85C1CE5-749D-4C2B-914C-046C35A3826C}"/>
    <dgm:cxn modelId="{0D651B78-AA4A-4C14-9CDA-0B6765784A89}" srcId="{EC573F32-82F8-4321-B193-EF3BA8F1E675}" destId="{82360CDE-45C1-4B3B-9716-0D916288329D}" srcOrd="3" destOrd="0" parTransId="{4751E054-8A40-4E47-B0C6-4090F5DB0D25}" sibTransId="{02C20E91-F852-451F-9624-AB38CB91FB8B}"/>
    <dgm:cxn modelId="{A934FC7E-0577-47EA-81E5-479BF784AD69}" srcId="{FC9D623A-5AA5-4FAE-B887-DBBD7CE3D4A1}" destId="{6A567DE7-2FA9-4A71-A8BC-392100E8649A}" srcOrd="0" destOrd="0" parTransId="{A0D96F6A-71D3-4066-A492-C79E889377B7}" sibTransId="{B1D19824-029A-4E30-A075-486DBCD0D374}"/>
    <dgm:cxn modelId="{9228B183-91EE-4DDC-872F-1B1037128907}" srcId="{FC9D623A-5AA5-4FAE-B887-DBBD7CE3D4A1}" destId="{A12A393E-AECC-4BBB-9489-35B4F0654FFE}" srcOrd="2" destOrd="0" parTransId="{91348A67-9E7D-4D28-B0FF-AF7E1DABF590}" sibTransId="{E7845097-3429-4975-AD32-795D79BD397A}"/>
    <dgm:cxn modelId="{D8F1E084-8012-FF42-B419-A15146BA5949}" type="presOf" srcId="{A6351A55-F166-494A-AF2D-641EC716B942}" destId="{0B39BF4D-7A7C-7F43-9F5C-BCB12F3EB891}" srcOrd="0" destOrd="5" presId="urn:microsoft.com/office/officeart/2005/8/layout/vList2"/>
    <dgm:cxn modelId="{2A6F8192-7286-4332-B007-DB5BC6A85B1E}" srcId="{FC9D623A-5AA5-4FAE-B887-DBBD7CE3D4A1}" destId="{CDAE1AFD-F839-4792-A0A0-9EE65868D67E}" srcOrd="1" destOrd="0" parTransId="{D7E5F97E-F3F4-45A2-AF77-34223E2B84DE}" sibTransId="{290C0655-4CF7-43CB-B3CA-7B0BD1457CF0}"/>
    <dgm:cxn modelId="{FBDEC6A4-FCF4-0D46-AEDF-D88FFCCC1745}" type="presOf" srcId="{FC9D623A-5AA5-4FAE-B887-DBBD7CE3D4A1}" destId="{7DB1FB5B-96DB-7245-851E-18C0E6DEB547}" srcOrd="0" destOrd="0" presId="urn:microsoft.com/office/officeart/2005/8/layout/vList2"/>
    <dgm:cxn modelId="{6C2188A5-88E8-45AE-88DE-D37A54571499}" srcId="{FC9D623A-5AA5-4FAE-B887-DBBD7CE3D4A1}" destId="{50B48CC2-2680-435E-A850-29E8C88BB95E}" srcOrd="6" destOrd="0" parTransId="{799C3115-6DA6-49F7-97B4-A664A255F751}" sibTransId="{F946C061-778D-4856-A058-640FF4F6F1DE}"/>
    <dgm:cxn modelId="{F0BC62B2-3FAB-4CA8-9EA3-411B7CC4E504}" srcId="{FC9D623A-5AA5-4FAE-B887-DBBD7CE3D4A1}" destId="{667C6F9A-275C-4462-9FE7-5D3CE256D49D}" srcOrd="3" destOrd="0" parTransId="{6B11F541-5F2F-4420-8621-716450EDEE3F}" sibTransId="{DADF47B5-8153-4D7B-A5EF-439ACC3ECD6B}"/>
    <dgm:cxn modelId="{BAA9ABC8-3C1E-624C-8AE3-6380BE9E8C4E}" type="presOf" srcId="{A12A393E-AECC-4BBB-9489-35B4F0654FFE}" destId="{0B39BF4D-7A7C-7F43-9F5C-BCB12F3EB891}" srcOrd="0" destOrd="2" presId="urn:microsoft.com/office/officeart/2005/8/layout/vList2"/>
    <dgm:cxn modelId="{539BCECF-80B8-3C42-AAB6-4FB91C5AF284}" type="presOf" srcId="{82360CDE-45C1-4B3B-9716-0D916288329D}" destId="{056B2EFD-B2B8-8B4C-819D-56C6042445F4}" srcOrd="0" destOrd="0" presId="urn:microsoft.com/office/officeart/2005/8/layout/vList2"/>
    <dgm:cxn modelId="{EFFABED3-FD06-4A4E-90B0-287790649D51}" srcId="{FC9D623A-5AA5-4FAE-B887-DBBD7CE3D4A1}" destId="{2E09C1F2-D9FE-4647-ACB1-1A49B574D8BF}" srcOrd="7" destOrd="0" parTransId="{846A57A6-14AA-47BB-A5D6-2662361E66C0}" sibTransId="{1C48B152-1367-42DA-B1F5-AAED3BCBC339}"/>
    <dgm:cxn modelId="{7B9468DF-4C6C-B34C-8E12-18AD5B84C5EC}" type="presOf" srcId="{6A567DE7-2FA9-4A71-A8BC-392100E8649A}" destId="{0B39BF4D-7A7C-7F43-9F5C-BCB12F3EB891}" srcOrd="0" destOrd="0" presId="urn:microsoft.com/office/officeart/2005/8/layout/vList2"/>
    <dgm:cxn modelId="{5D2E1DE0-B4F3-2B43-B272-88703A4CC126}" type="presOf" srcId="{CDAE1AFD-F839-4792-A0A0-9EE65868D67E}" destId="{0B39BF4D-7A7C-7F43-9F5C-BCB12F3EB891}" srcOrd="0" destOrd="1" presId="urn:microsoft.com/office/officeart/2005/8/layout/vList2"/>
    <dgm:cxn modelId="{62EA20E5-16FC-5A4E-8385-6F691CF3D6B8}" type="presOf" srcId="{6AA76BA7-DBA3-400F-AFD2-171AD38A316E}" destId="{ACFBE9C8-425C-1241-A19B-51689B506280}" srcOrd="0" destOrd="0" presId="urn:microsoft.com/office/officeart/2005/8/layout/vList2"/>
    <dgm:cxn modelId="{6D03BEEF-175E-5142-9545-B4EBBA637EEA}" type="presOf" srcId="{5C67F276-515A-4A1D-BED9-791A4DEEA804}" destId="{29E8A0AF-93AB-8E4F-A1FA-D9F43BD31333}" srcOrd="0" destOrd="0" presId="urn:microsoft.com/office/officeart/2005/8/layout/vList2"/>
    <dgm:cxn modelId="{A35AC1F6-0A50-AB46-907D-7AB9157ABE29}" type="presOf" srcId="{667C6F9A-275C-4462-9FE7-5D3CE256D49D}" destId="{0B39BF4D-7A7C-7F43-9F5C-BCB12F3EB891}" srcOrd="0" destOrd="3" presId="urn:microsoft.com/office/officeart/2005/8/layout/vList2"/>
    <dgm:cxn modelId="{EB17FAFA-819B-4B60-AD4C-417932721FB9}" srcId="{EC573F32-82F8-4321-B193-EF3BA8F1E675}" destId="{5C67F276-515A-4A1D-BED9-791A4DEEA804}" srcOrd="0" destOrd="0" parTransId="{E18FEBFE-9BAF-4A97-AFA8-C30B84BB70F9}" sibTransId="{EE283ABE-FE13-4DE1-B66A-05D8A2835F5F}"/>
    <dgm:cxn modelId="{15C6D2D3-9F5E-9D46-A893-0300F9D2D4D9}" type="presParOf" srcId="{85D3D39A-0651-9540-96E5-F5C7B96D55AC}" destId="{29E8A0AF-93AB-8E4F-A1FA-D9F43BD31333}" srcOrd="0" destOrd="0" presId="urn:microsoft.com/office/officeart/2005/8/layout/vList2"/>
    <dgm:cxn modelId="{00E86B92-7455-9A44-8D1F-077D57372A50}" type="presParOf" srcId="{85D3D39A-0651-9540-96E5-F5C7B96D55AC}" destId="{A794E487-F35D-5140-AAB7-CDF5835FAFEB}" srcOrd="1" destOrd="0" presId="urn:microsoft.com/office/officeart/2005/8/layout/vList2"/>
    <dgm:cxn modelId="{95A26133-3F7B-A448-8D28-942A87BA89A2}" type="presParOf" srcId="{85D3D39A-0651-9540-96E5-F5C7B96D55AC}" destId="{7DB1FB5B-96DB-7245-851E-18C0E6DEB547}" srcOrd="2" destOrd="0" presId="urn:microsoft.com/office/officeart/2005/8/layout/vList2"/>
    <dgm:cxn modelId="{5DFA7004-57D1-464A-8A25-0DA6477FA6A3}" type="presParOf" srcId="{85D3D39A-0651-9540-96E5-F5C7B96D55AC}" destId="{0B39BF4D-7A7C-7F43-9F5C-BCB12F3EB891}" srcOrd="3" destOrd="0" presId="urn:microsoft.com/office/officeart/2005/8/layout/vList2"/>
    <dgm:cxn modelId="{1B83DAAB-ABBE-2944-ABA8-C769E853CCAF}" type="presParOf" srcId="{85D3D39A-0651-9540-96E5-F5C7B96D55AC}" destId="{ACFBE9C8-425C-1241-A19B-51689B506280}" srcOrd="4" destOrd="0" presId="urn:microsoft.com/office/officeart/2005/8/layout/vList2"/>
    <dgm:cxn modelId="{CA6C3B72-7B92-A041-8920-5975C1ED626E}" type="presParOf" srcId="{85D3D39A-0651-9540-96E5-F5C7B96D55AC}" destId="{75E78B3F-0ACD-BE4A-9685-C3EE06439CBD}" srcOrd="5" destOrd="0" presId="urn:microsoft.com/office/officeart/2005/8/layout/vList2"/>
    <dgm:cxn modelId="{60280B8C-2587-5B4E-9D61-4D3E5CA5DC5F}" type="presParOf" srcId="{85D3D39A-0651-9540-96E5-F5C7B96D55AC}" destId="{056B2EFD-B2B8-8B4C-819D-56C6042445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b="1" dirty="0"/>
            <a:t>Community-based parent support…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b="1" dirty="0"/>
            <a:t>Health Care Access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b="1" dirty="0"/>
            <a:t>Racial Equity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b="1" dirty="0"/>
            <a:t>Affordable Housing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4B7579DC-95EB-754B-8008-722E65DD36A1}" type="pres">
      <dgm:prSet presAssocID="{BD04EA0D-E5CA-4716-8C24-9E347B378105}" presName="linear" presStyleCnt="0">
        <dgm:presLayoutVars>
          <dgm:animLvl val="lvl"/>
          <dgm:resizeHandles val="exact"/>
        </dgm:presLayoutVars>
      </dgm:prSet>
      <dgm:spPr/>
    </dgm:pt>
    <dgm:pt modelId="{511F9D08-87BD-1849-97E0-B9FF2E445A4D}" type="pres">
      <dgm:prSet presAssocID="{9C82527A-3E90-4AE5-A5E0-C1A6D3BCDD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CD6977-E1E8-2949-A1B8-17CE2741FDF4}" type="pres">
      <dgm:prSet presAssocID="{FCD36896-A0E4-4102-BA93-8BB3E619D0D5}" presName="spacer" presStyleCnt="0"/>
      <dgm:spPr/>
    </dgm:pt>
    <dgm:pt modelId="{903B1A72-132F-8C4D-9C75-B8D76E616A38}" type="pres">
      <dgm:prSet presAssocID="{46283EB0-8758-4655-B207-1A9C8144B4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AC37F5-1671-7846-92C9-1D4787A702B2}" type="pres">
      <dgm:prSet presAssocID="{97224580-2BAC-4BF7-9A44-F41979EC223C}" presName="spacer" presStyleCnt="0"/>
      <dgm:spPr/>
    </dgm:pt>
    <dgm:pt modelId="{E52D4C46-69FD-1447-902E-446C5E35E6F7}" type="pres">
      <dgm:prSet presAssocID="{7FACE9FE-5EB5-4072-8C4A-3A0ABE6253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F64DB3-2BC3-5D4B-9675-744B1CD6CA2F}" type="pres">
      <dgm:prSet presAssocID="{5EF8F592-6CAD-4A7F-A4B4-610B78D14F21}" presName="spacer" presStyleCnt="0"/>
      <dgm:spPr/>
    </dgm:pt>
    <dgm:pt modelId="{EA75AA6A-5EC2-A64C-965E-FA5B3E9073A2}" type="pres">
      <dgm:prSet presAssocID="{B8614EAD-0556-4B80-8BEC-CC6BBA9F50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CE240A-B040-BC41-8DFE-068C2D593F2B}" type="presOf" srcId="{B8614EAD-0556-4B80-8BEC-CC6BBA9F50A5}" destId="{EA75AA6A-5EC2-A64C-965E-FA5B3E9073A2}" srcOrd="0" destOrd="0" presId="urn:microsoft.com/office/officeart/2005/8/layout/vList2"/>
    <dgm:cxn modelId="{83B6312D-5EA0-4541-8BD4-C1863A51ADBC}" type="presOf" srcId="{46283EB0-8758-4655-B207-1A9C8144B486}" destId="{903B1A72-132F-8C4D-9C75-B8D76E616A38}" srcOrd="0" destOrd="0" presId="urn:microsoft.com/office/officeart/2005/8/layout/vList2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E761D540-FFDA-C14F-AB6B-4CA9E5D4AAE1}" type="presOf" srcId="{9C82527A-3E90-4AE5-A5E0-C1A6D3BCDD8B}" destId="{511F9D08-87BD-1849-97E0-B9FF2E445A4D}" srcOrd="0" destOrd="0" presId="urn:microsoft.com/office/officeart/2005/8/layout/vList2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4FC7A850-F866-4642-8FA6-9CC1F5E91695}" type="presOf" srcId="{7FACE9FE-5EB5-4072-8C4A-3A0ABE6253FE}" destId="{E52D4C46-69FD-1447-902E-446C5E35E6F7}" srcOrd="0" destOrd="0" presId="urn:microsoft.com/office/officeart/2005/8/layout/vList2"/>
    <dgm:cxn modelId="{C118ABA1-B4FF-0B4D-96C6-A94186D3AB94}" type="presOf" srcId="{BD04EA0D-E5CA-4716-8C24-9E347B378105}" destId="{4B7579DC-95EB-754B-8008-722E65DD36A1}" srcOrd="0" destOrd="0" presId="urn:microsoft.com/office/officeart/2005/8/layout/vList2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66FBEF80-B60B-AE46-93BC-B05FA6A625B2}" type="presParOf" srcId="{4B7579DC-95EB-754B-8008-722E65DD36A1}" destId="{511F9D08-87BD-1849-97E0-B9FF2E445A4D}" srcOrd="0" destOrd="0" presId="urn:microsoft.com/office/officeart/2005/8/layout/vList2"/>
    <dgm:cxn modelId="{583E705E-5228-9947-88B0-35E2DBDA0617}" type="presParOf" srcId="{4B7579DC-95EB-754B-8008-722E65DD36A1}" destId="{DFCD6977-E1E8-2949-A1B8-17CE2741FDF4}" srcOrd="1" destOrd="0" presId="urn:microsoft.com/office/officeart/2005/8/layout/vList2"/>
    <dgm:cxn modelId="{91C168E7-2536-2847-910F-D030A6BCF79D}" type="presParOf" srcId="{4B7579DC-95EB-754B-8008-722E65DD36A1}" destId="{903B1A72-132F-8C4D-9C75-B8D76E616A38}" srcOrd="2" destOrd="0" presId="urn:microsoft.com/office/officeart/2005/8/layout/vList2"/>
    <dgm:cxn modelId="{82383DB0-7F8E-3645-AE34-DCCCB9E23E49}" type="presParOf" srcId="{4B7579DC-95EB-754B-8008-722E65DD36A1}" destId="{EEAC37F5-1671-7846-92C9-1D4787A702B2}" srcOrd="3" destOrd="0" presId="urn:microsoft.com/office/officeart/2005/8/layout/vList2"/>
    <dgm:cxn modelId="{D78E08E3-4A0A-734E-A798-21A329BCC278}" type="presParOf" srcId="{4B7579DC-95EB-754B-8008-722E65DD36A1}" destId="{E52D4C46-69FD-1447-902E-446C5E35E6F7}" srcOrd="4" destOrd="0" presId="urn:microsoft.com/office/officeart/2005/8/layout/vList2"/>
    <dgm:cxn modelId="{F8486509-66F3-8540-BDCE-960DE3BB62FA}" type="presParOf" srcId="{4B7579DC-95EB-754B-8008-722E65DD36A1}" destId="{C5F64DB3-2BC3-5D4B-9675-744B1CD6CA2F}" srcOrd="5" destOrd="0" presId="urn:microsoft.com/office/officeart/2005/8/layout/vList2"/>
    <dgm:cxn modelId="{A0EEDCB1-E238-BE48-B641-012DEF9B5EAA}" type="presParOf" srcId="{4B7579DC-95EB-754B-8008-722E65DD36A1}" destId="{EA75AA6A-5EC2-A64C-965E-FA5B3E9073A2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arrow5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dirty="0"/>
            <a:t>Educational Advocacy and Mentoring…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dirty="0"/>
            <a:t>1/3 of children in care ages 6-10 missed 10+ days in school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dirty="0"/>
            <a:t>50%+ ages 11-17 missed 10+ days in school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dirty="0"/>
            <a:t>1/3 of children in care ages 3-5 – evidence of a developmental delay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94608A93-09AE-8340-AF24-1447CC443249}" type="pres">
      <dgm:prSet presAssocID="{BD04EA0D-E5CA-4716-8C24-9E347B378105}" presName="diagram" presStyleCnt="0">
        <dgm:presLayoutVars>
          <dgm:dir/>
          <dgm:resizeHandles val="exact"/>
        </dgm:presLayoutVars>
      </dgm:prSet>
      <dgm:spPr/>
    </dgm:pt>
    <dgm:pt modelId="{1AE9A7A5-B892-2043-BAD9-1A9E741C5888}" type="pres">
      <dgm:prSet presAssocID="{9C82527A-3E90-4AE5-A5E0-C1A6D3BCDD8B}" presName="arrow" presStyleLbl="node1" presStyleIdx="0" presStyleCnt="4">
        <dgm:presLayoutVars>
          <dgm:bulletEnabled val="1"/>
        </dgm:presLayoutVars>
      </dgm:prSet>
      <dgm:spPr/>
    </dgm:pt>
    <dgm:pt modelId="{EA6BD0CD-CB0D-1149-9EB3-03084DC2BFF9}" type="pres">
      <dgm:prSet presAssocID="{46283EB0-8758-4655-B207-1A9C8144B486}" presName="arrow" presStyleLbl="node1" presStyleIdx="1" presStyleCnt="4">
        <dgm:presLayoutVars>
          <dgm:bulletEnabled val="1"/>
        </dgm:presLayoutVars>
      </dgm:prSet>
      <dgm:spPr/>
    </dgm:pt>
    <dgm:pt modelId="{EFAB8373-0DD5-5E40-8EDD-C51A14A27440}" type="pres">
      <dgm:prSet presAssocID="{7FACE9FE-5EB5-4072-8C4A-3A0ABE6253FE}" presName="arrow" presStyleLbl="node1" presStyleIdx="2" presStyleCnt="4">
        <dgm:presLayoutVars>
          <dgm:bulletEnabled val="1"/>
        </dgm:presLayoutVars>
      </dgm:prSet>
      <dgm:spPr/>
    </dgm:pt>
    <dgm:pt modelId="{BE51B8F8-BFAC-024D-B618-9D3DBB252AE7}" type="pres">
      <dgm:prSet presAssocID="{B8614EAD-0556-4B80-8BEC-CC6BBA9F50A5}" presName="arrow" presStyleLbl="node1" presStyleIdx="3" presStyleCnt="4">
        <dgm:presLayoutVars>
          <dgm:bulletEnabled val="1"/>
        </dgm:presLayoutVars>
      </dgm:prSet>
      <dgm:spPr/>
    </dgm:pt>
  </dgm:ptLst>
  <dgm:cxnLst>
    <dgm:cxn modelId="{B46B8D11-552D-9946-B8ED-0A4E25A14A03}" type="presOf" srcId="{BD04EA0D-E5CA-4716-8C24-9E347B378105}" destId="{94608A93-09AE-8340-AF24-1447CC443249}" srcOrd="0" destOrd="0" presId="urn:microsoft.com/office/officeart/2005/8/layout/arrow5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5A684A38-F02E-E947-8AAF-3D48EA520815}" type="presOf" srcId="{9C82527A-3E90-4AE5-A5E0-C1A6D3BCDD8B}" destId="{1AE9A7A5-B892-2043-BAD9-1A9E741C5888}" srcOrd="0" destOrd="0" presId="urn:microsoft.com/office/officeart/2005/8/layout/arrow5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A27D666A-1B80-1B42-A5BF-985DC761504F}" type="presOf" srcId="{B8614EAD-0556-4B80-8BEC-CC6BBA9F50A5}" destId="{BE51B8F8-BFAC-024D-B618-9D3DBB252AE7}" srcOrd="0" destOrd="0" presId="urn:microsoft.com/office/officeart/2005/8/layout/arrow5"/>
    <dgm:cxn modelId="{735BEB73-1CBA-3349-B00D-9009D0EEC2FA}" type="presOf" srcId="{7FACE9FE-5EB5-4072-8C4A-3A0ABE6253FE}" destId="{EFAB8373-0DD5-5E40-8EDD-C51A14A27440}" srcOrd="0" destOrd="0" presId="urn:microsoft.com/office/officeart/2005/8/layout/arrow5"/>
    <dgm:cxn modelId="{208B41D7-CC79-164A-BC02-8DDE9839D7FF}" type="presOf" srcId="{46283EB0-8758-4655-B207-1A9C8144B486}" destId="{EA6BD0CD-CB0D-1149-9EB3-03084DC2BFF9}" srcOrd="0" destOrd="0" presId="urn:microsoft.com/office/officeart/2005/8/layout/arrow5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D057F12D-58A4-8C4A-AC83-6D2BEEE2090D}" type="presParOf" srcId="{94608A93-09AE-8340-AF24-1447CC443249}" destId="{1AE9A7A5-B892-2043-BAD9-1A9E741C5888}" srcOrd="0" destOrd="0" presId="urn:microsoft.com/office/officeart/2005/8/layout/arrow5"/>
    <dgm:cxn modelId="{D7205A79-1ED5-794E-8C96-6CA048179390}" type="presParOf" srcId="{94608A93-09AE-8340-AF24-1447CC443249}" destId="{EA6BD0CD-CB0D-1149-9EB3-03084DC2BFF9}" srcOrd="1" destOrd="0" presId="urn:microsoft.com/office/officeart/2005/8/layout/arrow5"/>
    <dgm:cxn modelId="{ED63D6EA-FA35-854D-8B02-5EE55BD1FADE}" type="presParOf" srcId="{94608A93-09AE-8340-AF24-1447CC443249}" destId="{EFAB8373-0DD5-5E40-8EDD-C51A14A27440}" srcOrd="2" destOrd="0" presId="urn:microsoft.com/office/officeart/2005/8/layout/arrow5"/>
    <dgm:cxn modelId="{92D611AE-FACB-2E41-BA94-158B3E6C9520}" type="presParOf" srcId="{94608A93-09AE-8340-AF24-1447CC443249}" destId="{BE51B8F8-BFAC-024D-B618-9D3DBB252AE7}" srcOrd="3" destOrd="0" presId="urn:microsoft.com/office/officeart/2005/8/layout/arrow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70B27-C097-8A4C-88EE-4FAF05F1E6FA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Children are likely to miss opportunities for early intervention, leading to continuing problems in K-12 settings</a:t>
          </a:r>
        </a:p>
      </dsp:txBody>
      <dsp:txXfrm>
        <a:off x="0" y="93057"/>
        <a:ext cx="3005666" cy="1803399"/>
      </dsp:txXfrm>
    </dsp:sp>
    <dsp:sp modelId="{AA5C2BAE-4D49-304D-B7C8-50F2F6088FD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Youth in foster care who experience just one less change in living arrangements than their peers who are also in foster care are twice as likely to graduate high school</a:t>
          </a:r>
        </a:p>
      </dsp:txBody>
      <dsp:txXfrm>
        <a:off x="3306233" y="93057"/>
        <a:ext cx="3005666" cy="1803399"/>
      </dsp:txXfrm>
    </dsp:sp>
    <dsp:sp modelId="{EAFBF20B-BED2-6649-BACE-665518B9316C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“Children with unstable placements after 9 months in care were absent 38% more than children who found permanent placement within 45 days” (pp. 34)</a:t>
          </a:r>
        </a:p>
      </dsp:txBody>
      <dsp:txXfrm>
        <a:off x="6612466" y="93057"/>
        <a:ext cx="3005666" cy="1803399"/>
      </dsp:txXfrm>
    </dsp:sp>
    <dsp:sp modelId="{5D8F6F59-B1FB-234A-93D4-89677DC6AAD1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Youth in foster care experience higher rates of suspension and expulsion</a:t>
          </a:r>
        </a:p>
      </dsp:txBody>
      <dsp:txXfrm>
        <a:off x="0" y="2197024"/>
        <a:ext cx="3005666" cy="1803399"/>
      </dsp:txXfrm>
    </dsp:sp>
    <dsp:sp modelId="{EBC2FD7A-D802-0E42-B9C7-EEB56F2A4C86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Between 2.5 and 3.5 times more likely to receive Special Education Services</a:t>
          </a:r>
        </a:p>
      </dsp:txBody>
      <dsp:txXfrm>
        <a:off x="3306233" y="2197024"/>
        <a:ext cx="3005666" cy="1803399"/>
      </dsp:txXfrm>
    </dsp:sp>
    <dsp:sp modelId="{28189712-3D7C-DE4C-A20A-9E8B56FC34B6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Sometimes not recognized for Special Education Services in a timely manner</a:t>
          </a:r>
        </a:p>
      </dsp:txBody>
      <dsp:txXfrm>
        <a:off x="6612466" y="2197024"/>
        <a:ext cx="3005666" cy="180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8A0AF-93AB-8E4F-A1FA-D9F43BD31333}">
      <dsp:nvSpPr>
        <dsp:cNvPr id="0" name=""/>
        <dsp:cNvSpPr/>
      </dsp:nvSpPr>
      <dsp:spPr>
        <a:xfrm>
          <a:off x="0" y="12403"/>
          <a:ext cx="5072076" cy="7407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sp:txBody>
      <dsp:txXfrm>
        <a:off x="36162" y="48565"/>
        <a:ext cx="4999752" cy="668451"/>
      </dsp:txXfrm>
    </dsp:sp>
    <dsp:sp modelId="{7DB1FB5B-96DB-7245-851E-18C0E6DEB547}">
      <dsp:nvSpPr>
        <dsp:cNvPr id="0" name=""/>
        <dsp:cNvSpPr/>
      </dsp:nvSpPr>
      <dsp:spPr>
        <a:xfrm>
          <a:off x="0" y="943345"/>
          <a:ext cx="5072076" cy="5690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Culturally Responsive, Accessible Resources:</a:t>
          </a:r>
        </a:p>
      </dsp:txBody>
      <dsp:txXfrm>
        <a:off x="27781" y="971126"/>
        <a:ext cx="5016514" cy="513535"/>
      </dsp:txXfrm>
    </dsp:sp>
    <dsp:sp modelId="{0B39BF4D-7A7C-7F43-9F5C-BCB12F3EB891}">
      <dsp:nvSpPr>
        <dsp:cNvPr id="0" name=""/>
        <dsp:cNvSpPr/>
      </dsp:nvSpPr>
      <dsp:spPr>
        <a:xfrm>
          <a:off x="193144" y="1550514"/>
          <a:ext cx="3873240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38" tIns="20320" rIns="113792" bIns="20320" numCol="1" spcCol="1270" anchor="t" anchorCtr="0">
          <a:noAutofit/>
        </a:bodyPr>
        <a:lstStyle/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Human Services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Education/Child  Development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Law Enforcement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Labor/Economic Opportunities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Immigration/naturalization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Mental and Behavioral Health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Medical Care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Faith Based Partnerships</a:t>
          </a:r>
        </a:p>
      </dsp:txBody>
      <dsp:txXfrm>
        <a:off x="193144" y="1550514"/>
        <a:ext cx="3873240" cy="2085525"/>
      </dsp:txXfrm>
    </dsp:sp>
    <dsp:sp modelId="{ACFBE9C8-425C-1241-A19B-51689B506280}">
      <dsp:nvSpPr>
        <dsp:cNvPr id="0" name=""/>
        <dsp:cNvSpPr/>
      </dsp:nvSpPr>
      <dsp:spPr>
        <a:xfrm>
          <a:off x="0" y="3788480"/>
          <a:ext cx="5072076" cy="6844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Economic Development </a:t>
          </a:r>
          <a:r>
            <a:rPr lang="en-US" sz="1600" kern="1200" dirty="0">
              <a:solidFill>
                <a:schemeClr val="tx1"/>
              </a:solidFill>
            </a:rPr>
            <a:t>to address double digit unemployment among African American Americans </a:t>
          </a:r>
        </a:p>
      </dsp:txBody>
      <dsp:txXfrm>
        <a:off x="33412" y="3821892"/>
        <a:ext cx="5005252" cy="617626"/>
      </dsp:txXfrm>
    </dsp:sp>
    <dsp:sp modelId="{056B2EFD-B2B8-8B4C-819D-56C6042445F4}">
      <dsp:nvSpPr>
        <dsp:cNvPr id="0" name=""/>
        <dsp:cNvSpPr/>
      </dsp:nvSpPr>
      <dsp:spPr>
        <a:xfrm>
          <a:off x="0" y="4660130"/>
          <a:ext cx="5072076" cy="6331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LIVING WAGES to address the working poor</a:t>
          </a:r>
        </a:p>
      </dsp:txBody>
      <dsp:txXfrm>
        <a:off x="30910" y="4691040"/>
        <a:ext cx="5010256" cy="571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9D08-87BD-1849-97E0-B9FF2E445A4D}">
      <dsp:nvSpPr>
        <dsp:cNvPr id="0" name=""/>
        <dsp:cNvSpPr/>
      </dsp:nvSpPr>
      <dsp:spPr>
        <a:xfrm>
          <a:off x="0" y="6496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Community-based parent support…</a:t>
          </a:r>
        </a:p>
      </dsp:txBody>
      <dsp:txXfrm>
        <a:off x="43350" y="108316"/>
        <a:ext cx="2848014" cy="801330"/>
      </dsp:txXfrm>
    </dsp:sp>
    <dsp:sp modelId="{903B1A72-132F-8C4D-9C75-B8D76E616A38}">
      <dsp:nvSpPr>
        <dsp:cNvPr id="0" name=""/>
        <dsp:cNvSpPr/>
      </dsp:nvSpPr>
      <dsp:spPr>
        <a:xfrm>
          <a:off x="0" y="101923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871962"/>
                <a:satOff val="5188"/>
                <a:lumOff val="2091"/>
                <a:alphaOff val="0"/>
                <a:tint val="96000"/>
                <a:lumMod val="100000"/>
              </a:schemeClr>
            </a:gs>
            <a:gs pos="78000">
              <a:schemeClr val="accent5">
                <a:hueOff val="-871962"/>
                <a:satOff val="5188"/>
                <a:lumOff val="20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Health Care Access</a:t>
          </a:r>
        </a:p>
      </dsp:txBody>
      <dsp:txXfrm>
        <a:off x="43350" y="1062586"/>
        <a:ext cx="2848014" cy="801330"/>
      </dsp:txXfrm>
    </dsp:sp>
    <dsp:sp modelId="{E52D4C46-69FD-1447-902E-446C5E35E6F7}">
      <dsp:nvSpPr>
        <dsp:cNvPr id="0" name=""/>
        <dsp:cNvSpPr/>
      </dsp:nvSpPr>
      <dsp:spPr>
        <a:xfrm>
          <a:off x="0" y="197350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1743925"/>
                <a:satOff val="10375"/>
                <a:lumOff val="4183"/>
                <a:alphaOff val="0"/>
                <a:tint val="96000"/>
                <a:lumMod val="100000"/>
              </a:schemeClr>
            </a:gs>
            <a:gs pos="78000">
              <a:schemeClr val="accent5">
                <a:hueOff val="-1743925"/>
                <a:satOff val="10375"/>
                <a:lumOff val="41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Racial Equity</a:t>
          </a:r>
        </a:p>
      </dsp:txBody>
      <dsp:txXfrm>
        <a:off x="43350" y="2016856"/>
        <a:ext cx="2848014" cy="801330"/>
      </dsp:txXfrm>
    </dsp:sp>
    <dsp:sp modelId="{EA75AA6A-5EC2-A64C-965E-FA5B3E9073A2}">
      <dsp:nvSpPr>
        <dsp:cNvPr id="0" name=""/>
        <dsp:cNvSpPr/>
      </dsp:nvSpPr>
      <dsp:spPr>
        <a:xfrm>
          <a:off x="0" y="292777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Affordable Housing</a:t>
          </a:r>
        </a:p>
      </dsp:txBody>
      <dsp:txXfrm>
        <a:off x="43350" y="2971126"/>
        <a:ext cx="2848014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9A7A5-B892-2043-BAD9-1A9E741C5888}">
      <dsp:nvSpPr>
        <dsp:cNvPr id="0" name=""/>
        <dsp:cNvSpPr/>
      </dsp:nvSpPr>
      <dsp:spPr>
        <a:xfrm>
          <a:off x="2723366" y="50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Educational Advocacy and Mentoring…</a:t>
          </a:r>
        </a:p>
      </dsp:txBody>
      <dsp:txXfrm>
        <a:off x="3315942" y="508"/>
        <a:ext cx="1185151" cy="1955499"/>
      </dsp:txXfrm>
    </dsp:sp>
    <dsp:sp modelId="{EA6BD0CD-CB0D-1149-9EB3-03084DC2BFF9}">
      <dsp:nvSpPr>
        <dsp:cNvPr id="0" name=""/>
        <dsp:cNvSpPr/>
      </dsp:nvSpPr>
      <dsp:spPr>
        <a:xfrm rot="5400000">
          <a:off x="450950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142942"/>
            <a:satOff val="-10715"/>
            <a:lumOff val="109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6-10 missed 10+ days in school</a:t>
          </a:r>
        </a:p>
      </dsp:txBody>
      <dsp:txXfrm rot="-5400000">
        <a:off x="4924309" y="2379224"/>
        <a:ext cx="1955499" cy="1185151"/>
      </dsp:txXfrm>
    </dsp:sp>
    <dsp:sp modelId="{EFAB8373-0DD5-5E40-8EDD-C51A14A27440}">
      <dsp:nvSpPr>
        <dsp:cNvPr id="0" name=""/>
        <dsp:cNvSpPr/>
      </dsp:nvSpPr>
      <dsp:spPr>
        <a:xfrm rot="10800000">
          <a:off x="2723366" y="357278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285884"/>
            <a:satOff val="-21431"/>
            <a:lumOff val="219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50%+ ages 11-17 missed 10+ days in school</a:t>
          </a:r>
        </a:p>
      </dsp:txBody>
      <dsp:txXfrm rot="10800000">
        <a:off x="3315941" y="3987591"/>
        <a:ext cx="1185151" cy="1955499"/>
      </dsp:txXfrm>
    </dsp:sp>
    <dsp:sp modelId="{BE51B8F8-BFAC-024D-B618-9D3DBB252AE7}">
      <dsp:nvSpPr>
        <dsp:cNvPr id="0" name=""/>
        <dsp:cNvSpPr/>
      </dsp:nvSpPr>
      <dsp:spPr>
        <a:xfrm rot="16200000">
          <a:off x="93722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428826"/>
            <a:satOff val="-32146"/>
            <a:lumOff val="328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3-5 – evidence of a developmental delay</a:t>
          </a:r>
        </a:p>
      </dsp:txBody>
      <dsp:txXfrm rot="5400000">
        <a:off x="937226" y="2379223"/>
        <a:ext cx="1955499" cy="118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0.07284</cdr:x>
      <cdr:y>0.88469</cdr:y>
    </cdr:from>
    <cdr:to>
      <cdr:x>0.17366</cdr:x>
      <cdr:y>0.94233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2843A5-2DA6-9D46-8F91-7488E4FC69A0}"/>
            </a:ext>
          </a:extLst>
        </cdr:cNvPr>
        <cdr:cNvSpPr txBox="1"/>
      </cdr:nvSpPr>
      <cdr:spPr>
        <a:xfrm xmlns:a="http://schemas.openxmlformats.org/drawingml/2006/main">
          <a:off x="646294" y="4245438"/>
          <a:ext cx="894554" cy="276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0.20238</cdr:x>
      <cdr:y>0.88204</cdr:y>
    </cdr:from>
    <cdr:to>
      <cdr:x>0.28039</cdr:x>
      <cdr:y>0.93119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1795644" y="4232721"/>
          <a:ext cx="69215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0.55235</cdr:x>
      <cdr:y>0.88393</cdr:y>
    </cdr:from>
    <cdr:to>
      <cdr:x>0.62821</cdr:x>
      <cdr:y>0.93308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4900794" y="4241791"/>
          <a:ext cx="6731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0.43641</cdr:x>
      <cdr:y>0.88393</cdr:y>
    </cdr:from>
    <cdr:to>
      <cdr:x>0.51156</cdr:x>
      <cdr:y>0.93308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3872093" y="4241791"/>
          <a:ext cx="666751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0.31832</cdr:x>
      <cdr:y>0.88204</cdr:y>
    </cdr:from>
    <cdr:to>
      <cdr:x>0.39419</cdr:x>
      <cdr:y>0.93119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2824344" y="4232721"/>
          <a:ext cx="6731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0.89373</cdr:x>
      <cdr:y>0.88583</cdr:y>
    </cdr:from>
    <cdr:to>
      <cdr:x>0.99035</cdr:x>
      <cdr:y>0.93497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7929744" y="4250909"/>
          <a:ext cx="857250" cy="235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0.65684</cdr:x>
      <cdr:y>0.88582</cdr:y>
    </cdr:from>
    <cdr:to>
      <cdr:x>0.75704</cdr:x>
      <cdr:y>0.93497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5827894" y="4250861"/>
          <a:ext cx="8890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 Island</a:t>
          </a:r>
        </a:p>
      </cdr:txBody>
    </cdr:sp>
  </cdr:relSizeAnchor>
  <cdr:relSizeAnchor xmlns:cdr="http://schemas.openxmlformats.org/drawingml/2006/chartDrawing">
    <cdr:from>
      <cdr:x>0.77851</cdr:x>
      <cdr:y>0.88771</cdr:y>
    </cdr:from>
    <cdr:to>
      <cdr:x>0.87155</cdr:x>
      <cdr:y>0.93686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312EAFA-0CB9-6B4A-947B-661EA6A87F93}"/>
            </a:ext>
          </a:extLst>
        </cdr:cNvPr>
        <cdr:cNvSpPr txBox="1"/>
      </cdr:nvSpPr>
      <cdr:spPr>
        <a:xfrm xmlns:a="http://schemas.openxmlformats.org/drawingml/2006/main">
          <a:off x="6907394" y="4259930"/>
          <a:ext cx="8255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0.88242</cdr:x>
      <cdr:y>0.85705</cdr:y>
    </cdr:from>
    <cdr:to>
      <cdr:x>0.99071</cdr:x>
      <cdr:y>0.91387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367264" y="2810829"/>
          <a:ext cx="535944" cy="186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0.63206</cdr:x>
      <cdr:y>0.85841</cdr:y>
    </cdr:from>
    <cdr:to>
      <cdr:x>0.75578</cdr:x>
      <cdr:y>0.91187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128181" y="2815290"/>
          <a:ext cx="612320" cy="175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0.53492</cdr:x>
      <cdr:y>0.8634</cdr:y>
    </cdr:from>
    <cdr:to>
      <cdr:x>0.62075</cdr:x>
      <cdr:y>0.90596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647399" y="2831652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0.41542</cdr:x>
      <cdr:y>0.86456</cdr:y>
    </cdr:from>
    <cdr:to>
      <cdr:x>0.50125</cdr:x>
      <cdr:y>0.90712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055976" y="2835476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McLean</a:t>
          </a:r>
        </a:p>
      </cdr:txBody>
    </cdr:sp>
  </cdr:relSizeAnchor>
  <cdr:relSizeAnchor xmlns:cdr="http://schemas.openxmlformats.org/drawingml/2006/chartDrawing">
    <cdr:from>
      <cdr:x>0.29603</cdr:x>
      <cdr:y>0.86128</cdr:y>
    </cdr:from>
    <cdr:to>
      <cdr:x>0.38186</cdr:x>
      <cdr:y>0.90384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465092" y="2824703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0.18142</cdr:x>
      <cdr:y>0.85964</cdr:y>
    </cdr:from>
    <cdr:to>
      <cdr:x>0.26725</cdr:x>
      <cdr:y>0.9022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897873" y="2819334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0.03389</cdr:x>
      <cdr:y>0.85726</cdr:y>
    </cdr:from>
    <cdr:to>
      <cdr:x>0.15239</cdr:x>
      <cdr:y>0.90586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82581" y="4174609"/>
          <a:ext cx="988149" cy="236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Champaign</a:t>
          </a:r>
        </a:p>
      </cdr:txBody>
    </cdr:sp>
  </cdr:relSizeAnchor>
  <cdr:relSizeAnchor xmlns:cdr="http://schemas.openxmlformats.org/drawingml/2006/chartDrawing">
    <cdr:from>
      <cdr:x>0.76329</cdr:x>
      <cdr:y>0.85716</cdr:y>
    </cdr:from>
    <cdr:to>
      <cdr:x>0.87656</cdr:x>
      <cdr:y>0.90786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3777676" y="2811200"/>
          <a:ext cx="560601" cy="16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0.89866</cdr:x>
      <cdr:y>0.87602</cdr:y>
    </cdr:from>
    <cdr:to>
      <cdr:x>1</cdr:x>
      <cdr:y>0.91835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794880" y="2879525"/>
          <a:ext cx="540731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0.64133</cdr:x>
      <cdr:y>0.87904</cdr:y>
    </cdr:from>
    <cdr:to>
      <cdr:x>0.76802</cdr:x>
      <cdr:y>0.92136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421888" y="2889438"/>
          <a:ext cx="675942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0.54241</cdr:x>
      <cdr:y>0.87305</cdr:y>
    </cdr:from>
    <cdr:to>
      <cdr:x>0.62844</cdr:x>
      <cdr:y>0.9248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894093" y="2869757"/>
          <a:ext cx="459023" cy="17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0.42558</cdr:x>
      <cdr:y>0.8752</cdr:y>
    </cdr:from>
    <cdr:to>
      <cdr:x>0.5116</cdr:x>
      <cdr:y>0.91753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270740" y="2876816"/>
          <a:ext cx="45896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0.30387</cdr:x>
      <cdr:y>0.87693</cdr:y>
    </cdr:from>
    <cdr:to>
      <cdr:x>0.3899</cdr:x>
      <cdr:y>0.91925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621341" y="2882511"/>
          <a:ext cx="459023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0.18929</cdr:x>
      <cdr:y>0.87269</cdr:y>
    </cdr:from>
    <cdr:to>
      <cdr:x>0.27532</cdr:x>
      <cdr:y>0.92646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1009960" y="2868576"/>
          <a:ext cx="459023" cy="176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0.05437</cdr:x>
      <cdr:y>0.86962</cdr:y>
    </cdr:from>
    <cdr:to>
      <cdr:x>0.16681</cdr:x>
      <cdr:y>0.92149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90103" y="2858476"/>
          <a:ext cx="599954" cy="170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0.77113</cdr:x>
      <cdr:y>0.87581</cdr:y>
    </cdr:from>
    <cdr:to>
      <cdr:x>0.87819</cdr:x>
      <cdr:y>0.91814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4114449" y="2878821"/>
          <a:ext cx="57120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0.16753</cdr:x>
      <cdr:y>0.86865</cdr:y>
    </cdr:from>
    <cdr:to>
      <cdr:x>0.32163</cdr:x>
      <cdr:y>0.92549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E7BB44-F302-DE4E-91B5-DE7DC04DF1CF}"/>
            </a:ext>
          </a:extLst>
        </cdr:cNvPr>
        <cdr:cNvSpPr txBox="1"/>
      </cdr:nvSpPr>
      <cdr:spPr>
        <a:xfrm xmlns:a="http://schemas.openxmlformats.org/drawingml/2006/main">
          <a:off x="1421967" y="347656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dirty="0"/>
            <a:t>Black</a:t>
          </a:r>
        </a:p>
      </cdr:txBody>
    </cdr:sp>
  </cdr:relSizeAnchor>
  <cdr:relSizeAnchor xmlns:cdr="http://schemas.openxmlformats.org/drawingml/2006/chartDrawing">
    <cdr:from>
      <cdr:x>0.4571</cdr:x>
      <cdr:y>0.8652</cdr:y>
    </cdr:from>
    <cdr:to>
      <cdr:x>0.6112</cdr:x>
      <cdr:y>0.92203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683B026-31A2-BA47-B99A-06B1A7937FD3}"/>
            </a:ext>
          </a:extLst>
        </cdr:cNvPr>
        <cdr:cNvSpPr txBox="1"/>
      </cdr:nvSpPr>
      <cdr:spPr>
        <a:xfrm xmlns:a="http://schemas.openxmlformats.org/drawingml/2006/main">
          <a:off x="3879755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/>
            <a:t>White</a:t>
          </a:r>
        </a:p>
      </cdr:txBody>
    </cdr:sp>
  </cdr:relSizeAnchor>
  <cdr:relSizeAnchor xmlns:cdr="http://schemas.openxmlformats.org/drawingml/2006/chartDrawing">
    <cdr:from>
      <cdr:x>0.75859</cdr:x>
      <cdr:y>0.8652</cdr:y>
    </cdr:from>
    <cdr:to>
      <cdr:x>0.91268</cdr:x>
      <cdr:y>0.92203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C7EE1C0-23C4-0243-B572-1D64B8B1B369}"/>
            </a:ext>
          </a:extLst>
        </cdr:cNvPr>
        <cdr:cNvSpPr txBox="1"/>
      </cdr:nvSpPr>
      <cdr:spPr>
        <a:xfrm xmlns:a="http://schemas.openxmlformats.org/drawingml/2006/main">
          <a:off x="6438710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dirty="0"/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0.05672</cdr:x>
      <cdr:y>0.83489</cdr:y>
    </cdr:from>
    <cdr:to>
      <cdr:x>0.17859</cdr:x>
      <cdr:y>0.91697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373821" y="3955785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0.17253</cdr:x>
      <cdr:y>0.83709</cdr:y>
    </cdr:from>
    <cdr:to>
      <cdr:x>0.26901</cdr:x>
      <cdr:y>0.91173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137063" y="3966206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0.68126</cdr:x>
      <cdr:y>0.83757</cdr:y>
    </cdr:from>
    <cdr:to>
      <cdr:x>0.76632</cdr:x>
      <cdr:y>0.90998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489804" y="3968474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0.58384</cdr:x>
      <cdr:y>0.8401</cdr:y>
    </cdr:from>
    <cdr:to>
      <cdr:x>0.65832</cdr:x>
      <cdr:y>0.88376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847733" y="3980455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0.47576</cdr:x>
      <cdr:y>0.83835</cdr:y>
    </cdr:from>
    <cdr:to>
      <cdr:x>0.56664</cdr:x>
      <cdr:y>0.91173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135478" y="3972172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0.37017</cdr:x>
      <cdr:y>0.83534</cdr:y>
    </cdr:from>
    <cdr:to>
      <cdr:x>0.46869</cdr:x>
      <cdr:y>0.91348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439577" y="3957923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0.27118</cdr:x>
      <cdr:y>0.83884</cdr:y>
    </cdr:from>
    <cdr:to>
      <cdr:x>0.36947</cdr:x>
      <cdr:y>0.91697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787207" y="3974488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0.87294</cdr:x>
      <cdr:y>0.83233</cdr:y>
    </cdr:from>
    <cdr:to>
      <cdr:x>0.97855</cdr:x>
      <cdr:y>0.89949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753022" y="3943626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0.78559</cdr:x>
      <cdr:y>0.84107</cdr:y>
    </cdr:from>
    <cdr:to>
      <cdr:x>0.8693</cdr:x>
      <cdr:y>0.88725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177366" y="3985040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0.06661</cdr:x>
      <cdr:y>0.84363</cdr:y>
    </cdr:from>
    <cdr:to>
      <cdr:x>0.18816</cdr:x>
      <cdr:y>0.92571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440083" y="3997198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0.18212</cdr:x>
      <cdr:y>0.84583</cdr:y>
    </cdr:from>
    <cdr:to>
      <cdr:x>0.27835</cdr:x>
      <cdr:y>0.92047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203325" y="4007619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0.68956</cdr:x>
      <cdr:y>0.84631</cdr:y>
    </cdr:from>
    <cdr:to>
      <cdr:x>0.7744</cdr:x>
      <cdr:y>0.91872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556066" y="4009887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0.59238</cdr:x>
      <cdr:y>0.84884</cdr:y>
    </cdr:from>
    <cdr:to>
      <cdr:x>0.66667</cdr:x>
      <cdr:y>0.8925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913995" y="4021868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0.48458</cdr:x>
      <cdr:y>0.84709</cdr:y>
    </cdr:from>
    <cdr:to>
      <cdr:x>0.57523</cdr:x>
      <cdr:y>0.92047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201740" y="4013585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0.37926</cdr:x>
      <cdr:y>0.84408</cdr:y>
    </cdr:from>
    <cdr:to>
      <cdr:x>0.47752</cdr:x>
      <cdr:y>0.92222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505839" y="3999336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0.28052</cdr:x>
      <cdr:y>0.84758</cdr:y>
    </cdr:from>
    <cdr:to>
      <cdr:x>0.37856</cdr:x>
      <cdr:y>0.92571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853469" y="4015901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0.88075</cdr:x>
      <cdr:y>0.84107</cdr:y>
    </cdr:from>
    <cdr:to>
      <cdr:x>0.9861</cdr:x>
      <cdr:y>0.90823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819284" y="3985039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0.79362</cdr:x>
      <cdr:y>0.84981</cdr:y>
    </cdr:from>
    <cdr:to>
      <cdr:x>0.87712</cdr:x>
      <cdr:y>0.89599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243628" y="4026453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0.87862</cdr:x>
      <cdr:y>0.8697</cdr:y>
    </cdr:from>
    <cdr:to>
      <cdr:x>1</cdr:x>
      <cdr:y>0.91146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964206" y="4214994"/>
          <a:ext cx="82397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0.63946</cdr:x>
      <cdr:y>0.86921</cdr:y>
    </cdr:from>
    <cdr:to>
      <cdr:x>0.76833</cdr:x>
      <cdr:y>0.91097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4340789" y="4212579"/>
          <a:ext cx="87475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0.54377</cdr:x>
      <cdr:y>0.86736</cdr:y>
    </cdr:from>
    <cdr:to>
      <cdr:x>0.62996</cdr:x>
      <cdr:y>0.90911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691217" y="4203643"/>
          <a:ext cx="585049" cy="20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0.41738</cdr:x>
      <cdr:y>0.86662</cdr:y>
    </cdr:from>
    <cdr:to>
      <cdr:x>0.51702</cdr:x>
      <cdr:y>0.90838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833231" y="4200053"/>
          <a:ext cx="676421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0.30267</cdr:x>
      <cdr:y>0.86803</cdr:y>
    </cdr:from>
    <cdr:to>
      <cdr:x>0.39376</cdr:x>
      <cdr:y>0.90979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054579" y="4206887"/>
          <a:ext cx="618341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0.19051</cdr:x>
      <cdr:y>0.86824</cdr:y>
    </cdr:from>
    <cdr:to>
      <cdr:x>0.26858</cdr:x>
      <cdr:y>0.90999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1293224" y="4207908"/>
          <a:ext cx="529972" cy="202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0.0481</cdr:x>
      <cdr:y>0.8675</cdr:y>
    </cdr:from>
    <cdr:to>
      <cdr:x>0.1788</cdr:x>
      <cdr:y>0.90926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26499" y="4204317"/>
          <a:ext cx="887202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0.75837</cdr:x>
      <cdr:y>0.86982</cdr:y>
    </cdr:from>
    <cdr:to>
      <cdr:x>0.88431</cdr:x>
      <cdr:y>0.91158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147922" y="4215558"/>
          <a:ext cx="854954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0.88122</cdr:x>
      <cdr:y>0.86413</cdr:y>
    </cdr:from>
    <cdr:to>
      <cdr:x>1</cdr:x>
      <cdr:y>0.90586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7AD9D8B1-227F-FF66-BD23-A51A7887B4E3}"/>
            </a:ext>
          </a:extLst>
        </cdr:cNvPr>
        <cdr:cNvSpPr txBox="1"/>
      </cdr:nvSpPr>
      <cdr:spPr>
        <a:xfrm xmlns:a="http://schemas.openxmlformats.org/drawingml/2006/main">
          <a:off x="5994218" y="4191052"/>
          <a:ext cx="80798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0.64172</cdr:x>
      <cdr:y>0.86363</cdr:y>
    </cdr:from>
    <cdr:to>
      <cdr:x>0.7634</cdr:x>
      <cdr:y>0.90536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BB8505D2-3B5D-9084-F78A-BA437330A66C}"/>
            </a:ext>
          </a:extLst>
        </cdr:cNvPr>
        <cdr:cNvSpPr txBox="1"/>
      </cdr:nvSpPr>
      <cdr:spPr>
        <a:xfrm xmlns:a="http://schemas.openxmlformats.org/drawingml/2006/main">
          <a:off x="4365114" y="4188637"/>
          <a:ext cx="827689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</a:t>
          </a:r>
          <a:r>
            <a:rPr lang="en-US" sz="1100" baseline="0" dirty="0"/>
            <a:t> Island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0.54218</cdr:x>
      <cdr:y>0.86279</cdr:y>
    </cdr:from>
    <cdr:to>
      <cdr:x>0.6233</cdr:x>
      <cdr:y>0.90451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6B5E56A0-D108-8E34-CE5C-D4DB0C3FA6B6}"/>
            </a:ext>
          </a:extLst>
        </cdr:cNvPr>
        <cdr:cNvSpPr txBox="1"/>
      </cdr:nvSpPr>
      <cdr:spPr>
        <a:xfrm xmlns:a="http://schemas.openxmlformats.org/drawingml/2006/main">
          <a:off x="5036505" y="4125831"/>
          <a:ext cx="753549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0.41563</cdr:x>
      <cdr:y>0.86268</cdr:y>
    </cdr:from>
    <cdr:to>
      <cdr:x>0.51123</cdr:x>
      <cdr:y>0.90441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F9B84A85-D9BA-971A-9649-F38C3A61C6F7}"/>
            </a:ext>
          </a:extLst>
        </cdr:cNvPr>
        <cdr:cNvSpPr txBox="1"/>
      </cdr:nvSpPr>
      <cdr:spPr>
        <a:xfrm xmlns:a="http://schemas.openxmlformats.org/drawingml/2006/main">
          <a:off x="3860912" y="4125314"/>
          <a:ext cx="888058" cy="19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0.30553</cdr:x>
      <cdr:y>0.86409</cdr:y>
    </cdr:from>
    <cdr:to>
      <cdr:x>0.39148</cdr:x>
      <cdr:y>0.90582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EB56D830-F803-761D-0A4B-04A627DAB82D}"/>
            </a:ext>
          </a:extLst>
        </cdr:cNvPr>
        <cdr:cNvSpPr txBox="1"/>
      </cdr:nvSpPr>
      <cdr:spPr>
        <a:xfrm xmlns:a="http://schemas.openxmlformats.org/drawingml/2006/main">
          <a:off x="2838158" y="4132057"/>
          <a:ext cx="798417" cy="199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0.18681</cdr:x>
      <cdr:y>0.8643</cdr:y>
    </cdr:from>
    <cdr:to>
      <cdr:x>0.26889</cdr:x>
      <cdr:y>0.90602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06E4B0B9-09D1-8565-F761-490FEF9B8B0D}"/>
            </a:ext>
          </a:extLst>
        </cdr:cNvPr>
        <cdr:cNvSpPr txBox="1"/>
      </cdr:nvSpPr>
      <cdr:spPr>
        <a:xfrm xmlns:a="http://schemas.openxmlformats.org/drawingml/2006/main">
          <a:off x="1735380" y="4133062"/>
          <a:ext cx="762467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0.03878</cdr:x>
      <cdr:y>0.86328</cdr:y>
    </cdr:from>
    <cdr:to>
      <cdr:x>0.17627</cdr:x>
      <cdr:y>0.90501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568231A6-201E-CE3E-63C1-10F98D2F8034}"/>
            </a:ext>
          </a:extLst>
        </cdr:cNvPr>
        <cdr:cNvSpPr txBox="1"/>
      </cdr:nvSpPr>
      <cdr:spPr>
        <a:xfrm xmlns:a="http://schemas.openxmlformats.org/drawingml/2006/main">
          <a:off x="263760" y="4186944"/>
          <a:ext cx="935285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0.76147</cdr:x>
      <cdr:y>0.86424</cdr:y>
    </cdr:from>
    <cdr:to>
      <cdr:x>0.87639</cdr:x>
      <cdr:y>0.90597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C492A696-A71D-14B2-9853-7EF49A66D452}"/>
            </a:ext>
          </a:extLst>
        </cdr:cNvPr>
        <cdr:cNvSpPr txBox="1"/>
      </cdr:nvSpPr>
      <cdr:spPr>
        <a:xfrm xmlns:a="http://schemas.openxmlformats.org/drawingml/2006/main">
          <a:off x="5179666" y="4191616"/>
          <a:ext cx="781707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0.88434</cdr:x>
      <cdr:y>0.88988</cdr:y>
    </cdr:from>
    <cdr:to>
      <cdr:x>0.98115</cdr:x>
      <cdr:y>0.93286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020152-5B52-F040-A8FF-5B6B2DDF552A}"/>
            </a:ext>
          </a:extLst>
        </cdr:cNvPr>
        <cdr:cNvSpPr txBox="1"/>
      </cdr:nvSpPr>
      <cdr:spPr>
        <a:xfrm xmlns:a="http://schemas.openxmlformats.org/drawingml/2006/main">
          <a:off x="7299454" y="3530491"/>
          <a:ext cx="799127" cy="17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0.6443</cdr:x>
      <cdr:y>0.89291</cdr:y>
    </cdr:from>
    <cdr:to>
      <cdr:x>0.74592</cdr:x>
      <cdr:y>0.91809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B786996-8DBD-DE40-88EB-7F3FFC704E0D}"/>
            </a:ext>
          </a:extLst>
        </cdr:cNvPr>
        <cdr:cNvSpPr txBox="1"/>
      </cdr:nvSpPr>
      <cdr:spPr>
        <a:xfrm xmlns:a="http://schemas.openxmlformats.org/drawingml/2006/main">
          <a:off x="5318174" y="3542502"/>
          <a:ext cx="838771" cy="99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0.53026</cdr:x>
      <cdr:y>0.88614</cdr:y>
    </cdr:from>
    <cdr:to>
      <cdr:x>0.61879</cdr:x>
      <cdr:y>0.92281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542FDD3-B9C3-CA47-A451-23F9673FB570}"/>
            </a:ext>
          </a:extLst>
        </cdr:cNvPr>
        <cdr:cNvSpPr txBox="1"/>
      </cdr:nvSpPr>
      <cdr:spPr>
        <a:xfrm xmlns:a="http://schemas.openxmlformats.org/drawingml/2006/main">
          <a:off x="4376872" y="3515627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0.41372</cdr:x>
      <cdr:y>0.88888</cdr:y>
    </cdr:from>
    <cdr:to>
      <cdr:x>0.50224</cdr:x>
      <cdr:y>0.92555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2A23568-8CD3-9C47-B5D6-44B0014EBE06}"/>
            </a:ext>
          </a:extLst>
        </cdr:cNvPr>
        <cdr:cNvSpPr txBox="1"/>
      </cdr:nvSpPr>
      <cdr:spPr>
        <a:xfrm xmlns:a="http://schemas.openxmlformats.org/drawingml/2006/main">
          <a:off x="3414921" y="3526527"/>
          <a:ext cx="730659" cy="145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0.29501</cdr:x>
      <cdr:y>0.8881</cdr:y>
    </cdr:from>
    <cdr:to>
      <cdr:x>0.38354</cdr:x>
      <cdr:y>0.92477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637F9BC-F8E6-324C-9CD2-496BF74FEF66}"/>
            </a:ext>
          </a:extLst>
        </cdr:cNvPr>
        <cdr:cNvSpPr txBox="1"/>
      </cdr:nvSpPr>
      <cdr:spPr>
        <a:xfrm xmlns:a="http://schemas.openxmlformats.org/drawingml/2006/main">
          <a:off x="2435054" y="3523432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0.1699</cdr:x>
      <cdr:y>0.889</cdr:y>
    </cdr:from>
    <cdr:to>
      <cdr:x>0.25843</cdr:x>
      <cdr:y>0.92567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1293D30-7BB0-C944-9CDE-D10CBF60A0C8}"/>
            </a:ext>
          </a:extLst>
        </cdr:cNvPr>
        <cdr:cNvSpPr txBox="1"/>
      </cdr:nvSpPr>
      <cdr:spPr>
        <a:xfrm xmlns:a="http://schemas.openxmlformats.org/drawingml/2006/main">
          <a:off x="1845475" y="5718004"/>
          <a:ext cx="961572" cy="235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0.05245</cdr:x>
      <cdr:y>0.88649</cdr:y>
    </cdr:from>
    <cdr:to>
      <cdr:x>0.15918</cdr:x>
      <cdr:y>0.91848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46CEBED-C48B-5B43-A5B5-2083BECBB58B}"/>
            </a:ext>
          </a:extLst>
        </cdr:cNvPr>
        <cdr:cNvSpPr txBox="1"/>
      </cdr:nvSpPr>
      <cdr:spPr>
        <a:xfrm xmlns:a="http://schemas.openxmlformats.org/drawingml/2006/main">
          <a:off x="430845" y="3533734"/>
          <a:ext cx="876725" cy="12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0.76414</cdr:x>
      <cdr:y>0.89149</cdr:y>
    </cdr:from>
    <cdr:to>
      <cdr:x>0.86132</cdr:x>
      <cdr:y>0.92917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6CB8026-7030-BF48-A048-244F89D592A8}"/>
            </a:ext>
          </a:extLst>
        </cdr:cNvPr>
        <cdr:cNvSpPr txBox="1"/>
      </cdr:nvSpPr>
      <cdr:spPr>
        <a:xfrm xmlns:a="http://schemas.openxmlformats.org/drawingml/2006/main">
          <a:off x="6307355" y="3536879"/>
          <a:ext cx="802091" cy="149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0.89775</cdr:x>
      <cdr:y>0.89684</cdr:y>
    </cdr:from>
    <cdr:to>
      <cdr:x>0.98072</cdr:x>
      <cdr:y>0.94035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652B57-23ED-B64F-A2D7-E379FF6D5CB6}"/>
            </a:ext>
          </a:extLst>
        </cdr:cNvPr>
        <cdr:cNvSpPr txBox="1"/>
      </cdr:nvSpPr>
      <cdr:spPr>
        <a:xfrm xmlns:a="http://schemas.openxmlformats.org/drawingml/2006/main">
          <a:off x="6956732" y="3457530"/>
          <a:ext cx="642937" cy="167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Vermillion</a:t>
          </a:r>
        </a:p>
      </cdr:txBody>
    </cdr:sp>
  </cdr:relSizeAnchor>
  <cdr:relSizeAnchor xmlns:cdr="http://schemas.openxmlformats.org/drawingml/2006/chartDrawing">
    <cdr:from>
      <cdr:x>0.6596</cdr:x>
      <cdr:y>0.89588</cdr:y>
    </cdr:from>
    <cdr:to>
      <cdr:x>0.7418</cdr:x>
      <cdr:y>0.93939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8D3E12B-23EE-D74F-9E7C-BE190EB7F6E9}"/>
            </a:ext>
          </a:extLst>
        </cdr:cNvPr>
        <cdr:cNvSpPr txBox="1"/>
      </cdr:nvSpPr>
      <cdr:spPr>
        <a:xfrm xmlns:a="http://schemas.openxmlformats.org/drawingml/2006/main">
          <a:off x="5111264" y="3453836"/>
          <a:ext cx="636984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Rock</a:t>
          </a:r>
          <a:r>
            <a:rPr lang="en-US" sz="1200" baseline="0" dirty="0"/>
            <a:t> Island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0.54129</cdr:x>
      <cdr:y>0.89563</cdr:y>
    </cdr:from>
    <cdr:to>
      <cdr:x>0.62272</cdr:x>
      <cdr:y>0.93914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D4575D2-F88B-0446-ABFB-6F36857410A6}"/>
            </a:ext>
          </a:extLst>
        </cdr:cNvPr>
        <cdr:cNvSpPr txBox="1"/>
      </cdr:nvSpPr>
      <cdr:spPr>
        <a:xfrm xmlns:a="http://schemas.openxmlformats.org/drawingml/2006/main">
          <a:off x="4194483" y="3452857"/>
          <a:ext cx="631030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Peoria</a:t>
          </a:r>
        </a:p>
      </cdr:txBody>
    </cdr:sp>
  </cdr:relSizeAnchor>
  <cdr:relSizeAnchor xmlns:cdr="http://schemas.openxmlformats.org/drawingml/2006/chartDrawing">
    <cdr:from>
      <cdr:x>0.42221</cdr:x>
      <cdr:y>0.89655</cdr:y>
    </cdr:from>
    <cdr:to>
      <cdr:x>0.50288</cdr:x>
      <cdr:y>0.93771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7BF904D-59E3-1040-81F9-6C4918725E63}"/>
            </a:ext>
          </a:extLst>
        </cdr:cNvPr>
        <cdr:cNvSpPr txBox="1"/>
      </cdr:nvSpPr>
      <cdr:spPr>
        <a:xfrm xmlns:a="http://schemas.openxmlformats.org/drawingml/2006/main">
          <a:off x="3996435" y="4775643"/>
          <a:ext cx="763583" cy="219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McLean</a:t>
          </a:r>
        </a:p>
      </cdr:txBody>
    </cdr:sp>
  </cdr:relSizeAnchor>
  <cdr:relSizeAnchor xmlns:cdr="http://schemas.openxmlformats.org/drawingml/2006/chartDrawing">
    <cdr:from>
      <cdr:x>0.30314</cdr:x>
      <cdr:y>0.89536</cdr:y>
    </cdr:from>
    <cdr:to>
      <cdr:x>0.3838</cdr:x>
      <cdr:y>0.94424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B845784-86EE-AD48-92D0-67659116E3A1}"/>
            </a:ext>
          </a:extLst>
        </cdr:cNvPr>
        <cdr:cNvSpPr txBox="1"/>
      </cdr:nvSpPr>
      <cdr:spPr>
        <a:xfrm xmlns:a="http://schemas.openxmlformats.org/drawingml/2006/main">
          <a:off x="2869376" y="4769293"/>
          <a:ext cx="763489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Macon</a:t>
          </a:r>
        </a:p>
      </cdr:txBody>
    </cdr:sp>
  </cdr:relSizeAnchor>
  <cdr:relSizeAnchor xmlns:cdr="http://schemas.openxmlformats.org/drawingml/2006/chartDrawing">
    <cdr:from>
      <cdr:x>0.18252</cdr:x>
      <cdr:y>0.89692</cdr:y>
    </cdr:from>
    <cdr:to>
      <cdr:x>0.26549</cdr:x>
      <cdr:y>0.94043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EEC5F9-117D-394B-AEEB-5C64B7C02512}"/>
            </a:ext>
          </a:extLst>
        </cdr:cNvPr>
        <cdr:cNvSpPr txBox="1"/>
      </cdr:nvSpPr>
      <cdr:spPr>
        <a:xfrm xmlns:a="http://schemas.openxmlformats.org/drawingml/2006/main">
          <a:off x="1414372" y="3457822"/>
          <a:ext cx="642938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Coles</a:t>
          </a:r>
        </a:p>
      </cdr:txBody>
    </cdr:sp>
  </cdr:relSizeAnchor>
  <cdr:relSizeAnchor xmlns:cdr="http://schemas.openxmlformats.org/drawingml/2006/chartDrawing">
    <cdr:from>
      <cdr:x>0.06652</cdr:x>
      <cdr:y>0.89792</cdr:y>
    </cdr:from>
    <cdr:to>
      <cdr:x>0.15179</cdr:x>
      <cdr:y>0.94066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218D082-77C3-6240-9198-97994C2AC813}"/>
            </a:ext>
          </a:extLst>
        </cdr:cNvPr>
        <cdr:cNvSpPr txBox="1"/>
      </cdr:nvSpPr>
      <cdr:spPr>
        <a:xfrm xmlns:a="http://schemas.openxmlformats.org/drawingml/2006/main">
          <a:off x="629669" y="4782939"/>
          <a:ext cx="807124" cy="227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Champaign</a:t>
          </a:r>
        </a:p>
      </cdr:txBody>
    </cdr:sp>
  </cdr:relSizeAnchor>
  <cdr:relSizeAnchor xmlns:cdr="http://schemas.openxmlformats.org/drawingml/2006/chartDrawing">
    <cdr:from>
      <cdr:x>0.77945</cdr:x>
      <cdr:y>0.89482</cdr:y>
    </cdr:from>
    <cdr:to>
      <cdr:x>0.86165</cdr:x>
      <cdr:y>0.93833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A3C3E3F5-3706-6D49-B2D6-F25E004BC745}"/>
            </a:ext>
          </a:extLst>
        </cdr:cNvPr>
        <cdr:cNvSpPr txBox="1"/>
      </cdr:nvSpPr>
      <cdr:spPr>
        <a:xfrm xmlns:a="http://schemas.openxmlformats.org/drawingml/2006/main">
          <a:off x="6039950" y="3449740"/>
          <a:ext cx="636985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Sangamon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0.89202</cdr:x>
      <cdr:y>0.86536</cdr:y>
    </cdr:from>
    <cdr:to>
      <cdr:x>0.99006</cdr:x>
      <cdr:y>0.90918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F07598-34E1-034B-A77B-9883C9917F93}"/>
            </a:ext>
          </a:extLst>
        </cdr:cNvPr>
        <cdr:cNvSpPr txBox="1"/>
      </cdr:nvSpPr>
      <cdr:spPr>
        <a:xfrm xmlns:a="http://schemas.openxmlformats.org/drawingml/2006/main">
          <a:off x="5305239" y="2816613"/>
          <a:ext cx="583061" cy="142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0.64939</cdr:x>
      <cdr:y>0.86068</cdr:y>
    </cdr:from>
    <cdr:to>
      <cdr:x>0.75922</cdr:x>
      <cdr:y>0.90111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5D4A889-EE43-9F49-AD46-F53B043DA691}"/>
            </a:ext>
          </a:extLst>
        </cdr:cNvPr>
        <cdr:cNvSpPr txBox="1"/>
      </cdr:nvSpPr>
      <cdr:spPr>
        <a:xfrm xmlns:a="http://schemas.openxmlformats.org/drawingml/2006/main">
          <a:off x="3654299" y="2801366"/>
          <a:ext cx="618036" cy="13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0.53977</cdr:x>
      <cdr:y>0.85966</cdr:y>
    </cdr:from>
    <cdr:to>
      <cdr:x>0.6256</cdr:x>
      <cdr:y>0.90237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D43E095-7CB8-0347-8739-8D6D2DE1BE32}"/>
            </a:ext>
          </a:extLst>
        </cdr:cNvPr>
        <cdr:cNvSpPr txBox="1"/>
      </cdr:nvSpPr>
      <cdr:spPr>
        <a:xfrm xmlns:a="http://schemas.openxmlformats.org/drawingml/2006/main">
          <a:off x="3037403" y="2798045"/>
          <a:ext cx="482987" cy="139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0.42383</cdr:x>
      <cdr:y>0.85882</cdr:y>
    </cdr:from>
    <cdr:to>
      <cdr:x>0.50966</cdr:x>
      <cdr:y>0.90154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9393253-FDE8-BD4E-B735-96CD49245A01}"/>
            </a:ext>
          </a:extLst>
        </cdr:cNvPr>
        <cdr:cNvSpPr txBox="1"/>
      </cdr:nvSpPr>
      <cdr:spPr>
        <a:xfrm xmlns:a="http://schemas.openxmlformats.org/drawingml/2006/main">
          <a:off x="2384983" y="2795338"/>
          <a:ext cx="482988" cy="139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0.30327</cdr:x>
      <cdr:y>0.86155</cdr:y>
    </cdr:from>
    <cdr:to>
      <cdr:x>0.3891</cdr:x>
      <cdr:y>0.90426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8C6DD10-47AE-5744-947C-48AB5F3E9BFA}"/>
            </a:ext>
          </a:extLst>
        </cdr:cNvPr>
        <cdr:cNvSpPr txBox="1"/>
      </cdr:nvSpPr>
      <cdr:spPr>
        <a:xfrm xmlns:a="http://schemas.openxmlformats.org/drawingml/2006/main">
          <a:off x="1706575" y="2804202"/>
          <a:ext cx="482988" cy="139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0.18255</cdr:x>
      <cdr:y>0.86276</cdr:y>
    </cdr:from>
    <cdr:to>
      <cdr:x>0.26802</cdr:x>
      <cdr:y>0.90313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AC14E3A-94E3-464B-A4E0-52112E3FFDC1}"/>
            </a:ext>
          </a:extLst>
        </cdr:cNvPr>
        <cdr:cNvSpPr txBox="1"/>
      </cdr:nvSpPr>
      <cdr:spPr>
        <a:xfrm xmlns:a="http://schemas.openxmlformats.org/drawingml/2006/main">
          <a:off x="1027267" y="2808154"/>
          <a:ext cx="480932" cy="131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0.04465</cdr:x>
      <cdr:y>0.85953</cdr:y>
    </cdr:from>
    <cdr:to>
      <cdr:x>0.18138</cdr:x>
      <cdr:y>0.90313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1E9D260-33EF-DD42-A04C-36FD23106062}"/>
            </a:ext>
          </a:extLst>
        </cdr:cNvPr>
        <cdr:cNvSpPr txBox="1"/>
      </cdr:nvSpPr>
      <cdr:spPr>
        <a:xfrm xmlns:a="http://schemas.openxmlformats.org/drawingml/2006/main">
          <a:off x="251282" y="2797623"/>
          <a:ext cx="769416" cy="14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0.77028</cdr:x>
      <cdr:y>0.85943</cdr:y>
    </cdr:from>
    <cdr:to>
      <cdr:x>0.87129</cdr:x>
      <cdr:y>0.90716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05F7446-689F-F64C-AEA4-4E14C367A7BD}"/>
            </a:ext>
          </a:extLst>
        </cdr:cNvPr>
        <cdr:cNvSpPr txBox="1"/>
      </cdr:nvSpPr>
      <cdr:spPr>
        <a:xfrm xmlns:a="http://schemas.openxmlformats.org/drawingml/2006/main">
          <a:off x="4334558" y="2797323"/>
          <a:ext cx="568397" cy="155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458-9437-1E44-B750-3B9EE6700D7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AA6F1-545D-904B-BB0A-3A53DC7D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77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2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7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28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3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8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3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8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6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2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36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5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9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61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94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4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7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mhous2@ilst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text=S0901&amp;t=Children&amp;g=050XX00US17019,17029,17113,17115,17143,17161,17167,17183&amp;y=202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q=poverty&amp;g=050XX00US17019,17029,17113,17115,17143,17161,17167,17183&amp;y=202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bing.com/images/search?view=detailV2&amp;ccid=1eFToff5&amp;id=40F8FB6F87FC9DE32F9891E03DB4B9EC4A3291A9&amp;thid=OIP.1eFToff5CNEMCgKZTnTw8wHaHa&amp;mediaurl=https://upload.wikimedia.org/wikipedia/en/thumb/d/d9/SIU_Edwardsville_seal.svg/1200px-SIU_Edwardsville_seal.svg.png&amp;exph=1200&amp;expw=1200&amp;q=southern+illinois+universities+and+DCFS&amp;simid=607997775878949123&amp;selectedIndex=64" TargetMode="External"/><Relationship Id="rId7" Type="http://schemas.openxmlformats.org/officeDocument/2006/relationships/hyperlink" Target="https://www.bing.com/images/search?q=University+of+Illinois+Seal&amp;FORM=IRIB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bing.com/images/search?view=detailV2&amp;ccid=a1pSs8fL&amp;id=15094C265A32274001B738CCFAD99E3000E63AE3&amp;thid=OIP.a1pSs8fLSy_HBiSK9LNFbAHaHP&amp;mediaurl=https://upload.wikimedia.org/wikipedia/en/thumb/5/5e/Northern_Illinois_University_seal.svg/1200px-Northern_Illinois_University_seal.svg.png&amp;exph=1173&amp;expw=1200&amp;q=northern+illinois+universities+and+DCFS&amp;simid=608054675562496408&amp;selectedIndex=0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text=S2301&amp;g=0500000US17019,17029,17115,17113,17143,17161,17167,17183&amp;tid=ACSST5Y2020.S23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table?text=S2301&amp;g=050XX00US17019,17029,17113,17115,17143,17161,17167,17183&amp;y=2021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acf.hhs.gov/sites/default/files/documents/cb/afcars-report-29.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cb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A8B1-0DF4-484E-8C0B-DFDE71D8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22" y="785612"/>
            <a:ext cx="8900657" cy="2424662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Illinois Permanency Enhancement Project (PEP) 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Central Region (DATE)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Rock Island County</a:t>
            </a:r>
            <a:endParaRPr lang="en-US" sz="5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AF0B3-BA9E-F640-BBE7-AA289C96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268" y="4829976"/>
            <a:ext cx="5173625" cy="1875448"/>
          </a:xfr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 pitchFamily="34" charset="0"/>
              </a:rPr>
              <a:t>Doris M. Houston, Ph.D.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Illinois State University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School of Social Work</a:t>
            </a:r>
          </a:p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Center for Child Welfare and Adoption Studies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  <a:hlinkClick r:id="rId2"/>
              </a:rPr>
              <a:t>dmhous2@ilstu.edu</a:t>
            </a: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A6F0-7FB3-E357-3C80-3071CCC0830E}"/>
              </a:ext>
            </a:extLst>
          </p:cNvPr>
          <p:cNvSpPr txBox="1"/>
          <p:nvPr/>
        </p:nvSpPr>
        <p:spPr>
          <a:xfrm>
            <a:off x="2217083" y="3570047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Permanency and Well-Being</a:t>
            </a:r>
          </a:p>
          <a:p>
            <a:pPr algn="ctr"/>
            <a:r>
              <a:rPr lang="en-US" sz="3000" b="1" dirty="0"/>
              <a:t>in the Context of Community</a:t>
            </a:r>
          </a:p>
        </p:txBody>
      </p:sp>
    </p:spTree>
    <p:extLst>
      <p:ext uri="{BB962C8B-B14F-4D97-AF65-F5344CB8AC3E}">
        <p14:creationId xmlns:p14="http://schemas.microsoft.com/office/powerpoint/2010/main" val="135499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7F5C-7103-7D88-7B00-7F69E0FB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F97D31-09C4-D8DF-247F-3D3F046DCF4D}"/>
              </a:ext>
            </a:extLst>
          </p:cNvPr>
          <p:cNvGrpSpPr/>
          <p:nvPr/>
        </p:nvGrpSpPr>
        <p:grpSpPr>
          <a:xfrm>
            <a:off x="677334" y="2268832"/>
            <a:ext cx="7931829" cy="2648140"/>
            <a:chOff x="677334" y="2268832"/>
            <a:chExt cx="7931829" cy="26481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88888B-A864-A559-9187-43D321EBEB89}"/>
                </a:ext>
              </a:extLst>
            </p:cNvPr>
            <p:cNvSpPr/>
            <p:nvPr/>
          </p:nvSpPr>
          <p:spPr>
            <a:xfrm>
              <a:off x="677334" y="2268832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1" kern="1200" dirty="0"/>
                <a:t>Illinois Data</a:t>
              </a:r>
              <a:endParaRPr lang="en-US" sz="2400" b="1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A70D679-4EFE-D6ED-49B1-3D764A98375F}"/>
                </a:ext>
              </a:extLst>
            </p:cNvPr>
            <p:cNvSpPr/>
            <p:nvPr/>
          </p:nvSpPr>
          <p:spPr>
            <a:xfrm>
              <a:off x="849864" y="2821951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2x more likely to be absent from school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8751D98-9F9D-4259-4019-54F86B171DE9}"/>
                </a:ext>
              </a:extLst>
            </p:cNvPr>
            <p:cNvSpPr/>
            <p:nvPr/>
          </p:nvSpPr>
          <p:spPr>
            <a:xfrm>
              <a:off x="849864" y="3375070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50-75% change schools upon FC entry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4F3332-0BAE-21B7-F619-D5B2E0337CCE}"/>
                </a:ext>
              </a:extLst>
            </p:cNvPr>
            <p:cNvSpPr/>
            <p:nvPr/>
          </p:nvSpPr>
          <p:spPr>
            <a:xfrm>
              <a:off x="849864" y="3928189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2.5-3.5x more likely to receive special education services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97AE75-CBF2-D03B-B19E-E8EBF449065B}"/>
                </a:ext>
              </a:extLst>
            </p:cNvPr>
            <p:cNvSpPr/>
            <p:nvPr/>
          </p:nvSpPr>
          <p:spPr>
            <a:xfrm>
              <a:off x="849864" y="4464055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34% 17-18-year-olds: 5+ school changes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64B36D-BFE0-D0A6-0002-9CCE01B3118E}"/>
              </a:ext>
            </a:extLst>
          </p:cNvPr>
          <p:cNvSpPr txBox="1"/>
          <p:nvPr/>
        </p:nvSpPr>
        <p:spPr>
          <a:xfrm>
            <a:off x="508689" y="6119336"/>
            <a:ext cx="8165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-Ratner, E., Walker, L. (2010). Looking Back, Moving Forward: Using Integrated Assessments to Examine the Educational Experiences of Children Entering Foster Care. Chicago: Chapin Hall at the 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356530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E0A4-F3BD-6780-CCEA-CE61EFC9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728386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con’t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E67C6B-AC73-6CB4-49BE-BBC48623B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42373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796DAB-FC30-613C-040F-9A22C7B5D7A5}"/>
              </a:ext>
            </a:extLst>
          </p:cNvPr>
          <p:cNvSpPr txBox="1"/>
          <p:nvPr/>
        </p:nvSpPr>
        <p:spPr>
          <a:xfrm>
            <a:off x="421298" y="6292829"/>
            <a:ext cx="98276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/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Pecora, P. J., O’Brien, K., &amp; National Working Group on Foster Care and Education (2019). Fostering success in education: Educational outcomes of students in foster care in the United States. </a:t>
            </a:r>
            <a:r>
              <a:rPr lang="en-US" sz="13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 in Out-of-Home Care</a:t>
            </a:r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Chapter 3, 29-45. DOI:10.1007/978-3-030-26372-0_3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2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7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696CED-63F3-2470-E8CC-B7FC42DC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5" y="2684496"/>
            <a:ext cx="5182412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Central Illinois Child Characteristics</a:t>
            </a:r>
          </a:p>
        </p:txBody>
      </p:sp>
      <p:pic>
        <p:nvPicPr>
          <p:cNvPr id="33" name="Picture 32" descr="A couple of girls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FA8A5F4-0BB7-5917-A089-00931A12B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067" b="1"/>
          <a:stretch/>
        </p:blipFill>
        <p:spPr>
          <a:xfrm>
            <a:off x="212550" y="283337"/>
            <a:ext cx="4697578" cy="3840480"/>
          </a:xfrm>
          <a:custGeom>
            <a:avLst/>
            <a:gdLst/>
            <a:ahLst/>
            <a:cxnLst/>
            <a:rect l="l" t="t" r="r" b="b"/>
            <a:pathLst>
              <a:path w="5182413" h="4236855">
                <a:moveTo>
                  <a:pt x="630049" y="0"/>
                </a:moveTo>
                <a:lnTo>
                  <a:pt x="5182413" y="0"/>
                </a:lnTo>
                <a:lnTo>
                  <a:pt x="5182413" y="21851"/>
                </a:lnTo>
                <a:lnTo>
                  <a:pt x="4547946" y="4236855"/>
                </a:lnTo>
                <a:lnTo>
                  <a:pt x="0" y="4236855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2" descr="Image result for latino children">
            <a:extLst>
              <a:ext uri="{FF2B5EF4-FFF2-40B4-BE49-F238E27FC236}">
                <a16:creationId xmlns:a16="http://schemas.microsoft.com/office/drawing/2014/main" id="{3C46F9B4-F691-EBB4-4683-9847BC280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634"/>
          <a:stretch/>
        </p:blipFill>
        <p:spPr bwMode="auto">
          <a:xfrm flipH="1">
            <a:off x="20" y="4235547"/>
            <a:ext cx="4760670" cy="2622453"/>
          </a:xfrm>
          <a:custGeom>
            <a:avLst/>
            <a:gdLst/>
            <a:ahLst/>
            <a:cxnLst/>
            <a:rect l="l" t="t" r="r" b="b"/>
            <a:pathLst>
              <a:path w="4760690" h="2622453">
                <a:moveTo>
                  <a:pt x="212741" y="0"/>
                </a:moveTo>
                <a:lnTo>
                  <a:pt x="4760690" y="0"/>
                </a:lnTo>
                <a:lnTo>
                  <a:pt x="4365943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904D201-45CA-4CF5-855B-17245B518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9058-3EB2-101C-41C0-AEECBA23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8752"/>
            <a:ext cx="8596668" cy="725208"/>
          </a:xfrm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2022 Child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ED73C-D27E-D1C4-C581-6AA87D9DEA39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https://data.census.gov/table?text=S0901&amp;t=Children&amp;g=050XX00US17019,17029,17113,17115,17143,17161,17167,17183&amp;y=2021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88F6C4-28CE-B044-8EB4-7B7A310CB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11484"/>
              </p:ext>
            </p:extLst>
          </p:nvPr>
        </p:nvGraphicFramePr>
        <p:xfrm>
          <a:off x="677334" y="1461599"/>
          <a:ext cx="8923866" cy="458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5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A457-7510-E84F-94B5-6034486D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14" y="332833"/>
            <a:ext cx="8904656" cy="751367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 Estimates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C2F9B2-75FE-254B-B0AA-9BC18D33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606291"/>
              </p:ext>
            </p:extLst>
          </p:nvPr>
        </p:nvGraphicFramePr>
        <p:xfrm>
          <a:off x="464956" y="1047469"/>
          <a:ext cx="9064055" cy="498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E9F929-8E30-7141-1B4D-1E8A01B12A92}"/>
              </a:ext>
            </a:extLst>
          </p:cNvPr>
          <p:cNvSpPr txBox="1"/>
          <p:nvPr/>
        </p:nvSpPr>
        <p:spPr>
          <a:xfrm>
            <a:off x="370739" y="6321395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069C2E8-6D0D-484C-B30D-B9B7E473A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733885"/>
              </p:ext>
            </p:extLst>
          </p:nvPr>
        </p:nvGraphicFramePr>
        <p:xfrm>
          <a:off x="729147" y="1404089"/>
          <a:ext cx="9003575" cy="464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9DDD494-3660-A07A-FFCD-36F156C6866A}"/>
              </a:ext>
            </a:extLst>
          </p:cNvPr>
          <p:cNvSpPr txBox="1">
            <a:spLocks/>
          </p:cNvSpPr>
          <p:nvPr/>
        </p:nvSpPr>
        <p:spPr>
          <a:xfrm>
            <a:off x="677334" y="335104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Rock Island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5FB22-6EF2-2409-A584-89974FBABD47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8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08" y="337174"/>
            <a:ext cx="8491593" cy="65962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E909D-E43B-B511-9121-9172140EE2F6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20201American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57EEDB-F3FA-9140-9452-0AFB7151D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778239"/>
              </p:ext>
            </p:extLst>
          </p:nvPr>
        </p:nvGraphicFramePr>
        <p:xfrm>
          <a:off x="584027" y="1253352"/>
          <a:ext cx="9041236" cy="467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54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93" y="433535"/>
            <a:ext cx="5628393" cy="75136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Poverty Rates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A87295-88B2-A343-B24A-558A64ED8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05241"/>
              </p:ext>
            </p:extLst>
          </p:nvPr>
        </p:nvGraphicFramePr>
        <p:xfrm>
          <a:off x="505838" y="1184903"/>
          <a:ext cx="8540885" cy="490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9046E4-6310-F05F-5E26-68BE533B6AC1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Children Characteristics, 2021 American Community Survey 5-Year Estimates |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https://data.census.gov/table?text=S0901&amp;t=Children&amp;g=050XX00US17019,17029,17113,17115,17143,17161,17167,17183&amp;y=2021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3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3" y="563556"/>
            <a:ext cx="7766137" cy="63921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Children at or Below Poverty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80D9E-D814-1D10-B898-489323F4A090}"/>
              </a:ext>
            </a:extLst>
          </p:cNvPr>
          <p:cNvSpPr txBox="1"/>
          <p:nvPr/>
        </p:nvSpPr>
        <p:spPr>
          <a:xfrm>
            <a:off x="9430838" y="6372219"/>
            <a:ext cx="2684965" cy="461665"/>
          </a:xfrm>
          <a:prstGeom prst="rect">
            <a:avLst/>
          </a:prstGeom>
          <a:noFill/>
        </p:spPr>
        <p:txBody>
          <a:bodyPr wrap="square" lIns="18288" rIns="45720" rtlCol="0">
            <a:spAutoFit/>
          </a:bodyPr>
          <a:lstStyle/>
          <a:p>
            <a:pPr marL="400050" indent="-400050">
              <a:tabLst>
                <a:tab pos="400050" algn="l"/>
              </a:tabLst>
            </a:pPr>
            <a:r>
              <a:rPr lang="en-US" sz="1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Other racial categories are not </a:t>
            </a:r>
            <a:b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accounted for in the presented data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11A339-6790-4DC6-BE20-DBA59F893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847324"/>
              </p:ext>
            </p:extLst>
          </p:nvPr>
        </p:nvGraphicFramePr>
        <p:xfrm>
          <a:off x="425303" y="1429288"/>
          <a:ext cx="9240501" cy="425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58219C-7408-D6CF-0C86-353332E8A38D}"/>
              </a:ext>
            </a:extLst>
          </p:cNvPr>
          <p:cNvSpPr txBox="1"/>
          <p:nvPr/>
        </p:nvSpPr>
        <p:spPr>
          <a:xfrm>
            <a:off x="370740" y="6331123"/>
            <a:ext cx="828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Poverty Status, Past 12 Months, 2021 American Community Survey 1-Year Estimates | Table S1701.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https://data.census.gov/table?q=poverty&amp;g=050XX00US17019,17029,17113,17115,17143,17161,17167,17183&amp;y=2021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0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2855080"/>
            <a:ext cx="8017078" cy="1147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Unemployment Rates</a:t>
            </a:r>
          </a:p>
        </p:txBody>
      </p:sp>
    </p:spTree>
    <p:extLst>
      <p:ext uri="{BB962C8B-B14F-4D97-AF65-F5344CB8AC3E}">
        <p14:creationId xmlns:p14="http://schemas.microsoft.com/office/powerpoint/2010/main" val="187647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15DAB-BA9C-77FC-661C-39D432D0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793" y="926019"/>
            <a:ext cx="3259668" cy="677973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Who We Are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2FD9B3-61E7-B1AC-E53D-E90674C2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40" y="1776595"/>
            <a:ext cx="4780932" cy="4282294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Statewide Partnership 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     (established in 2006)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endParaRPr lang="en-US" sz="22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DCFS African American Advisory Council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Private Child Welfare Agencies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Concerned Citizens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Illinois Courts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African American Family Commission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State universities: ISU, NIU, SIUE, UIC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07BCDE-D534-B36E-38F8-1CB44F9564C5}"/>
              </a:ext>
            </a:extLst>
          </p:cNvPr>
          <p:cNvGrpSpPr/>
          <p:nvPr/>
        </p:nvGrpSpPr>
        <p:grpSpPr>
          <a:xfrm>
            <a:off x="757251" y="1603992"/>
            <a:ext cx="3856774" cy="3738912"/>
            <a:chOff x="7375457" y="2887373"/>
            <a:chExt cx="2889745" cy="2726817"/>
          </a:xfrm>
        </p:grpSpPr>
        <p:pic>
          <p:nvPicPr>
            <p:cNvPr id="5" name="Picture 4" descr="https://d28htnjz2elwuj.cloudfront.net/wp-content/uploads/2013/11/Illinois_State_University_Logo.png">
              <a:extLst>
                <a:ext uri="{FF2B5EF4-FFF2-40B4-BE49-F238E27FC236}">
                  <a16:creationId xmlns:a16="http://schemas.microsoft.com/office/drawing/2014/main" id="{CD44C96A-38DF-679F-4AB7-7D774A6FA26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457" y="2990889"/>
              <a:ext cx="1336053" cy="130679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 result for southern illinois universities and DCFS">
              <a:hlinkClick r:id="rId3"/>
              <a:extLst>
                <a:ext uri="{FF2B5EF4-FFF2-40B4-BE49-F238E27FC236}">
                  <a16:creationId xmlns:a16="http://schemas.microsoft.com/office/drawing/2014/main" id="{7D6DC519-BCD4-5A94-84AC-619BD44E43E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4297682"/>
              <a:ext cx="1372405" cy="13165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Image result for northern illinois universities and DCFS">
              <a:hlinkClick r:id="rId5"/>
              <a:extLst>
                <a:ext uri="{FF2B5EF4-FFF2-40B4-BE49-F238E27FC236}">
                  <a16:creationId xmlns:a16="http://schemas.microsoft.com/office/drawing/2014/main" id="{2CBE8C97-A16B-92DF-891B-3DAEA5C49F0A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2887373"/>
              <a:ext cx="1228358" cy="12344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University of Illinois Seal">
              <a:hlinkClick r:id="rId7" tooltip="&quot;University of Illinois Seal&quot;"/>
              <a:extLst>
                <a:ext uri="{FF2B5EF4-FFF2-40B4-BE49-F238E27FC236}">
                  <a16:creationId xmlns:a16="http://schemas.microsoft.com/office/drawing/2014/main" id="{5ACBB384-1517-7D74-DED2-688EA82B81DE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092" y="4361462"/>
              <a:ext cx="1279855" cy="12527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65832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0135"/>
            <a:ext cx="8596668" cy="6569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Unemployment Rates by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5FD0F-8AF3-EC14-2CF3-8C7698343FDD}"/>
              </a:ext>
            </a:extLst>
          </p:cNvPr>
          <p:cNvSpPr txBox="1"/>
          <p:nvPr/>
        </p:nvSpPr>
        <p:spPr>
          <a:xfrm>
            <a:off x="368137" y="6089445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https://data.census.gov/cedsci/table?text=S2301&amp;g=0500000US17019,17029,17115,17113,17143,17161,17167,17183&amp;tid=ACSST5Y2020.S2301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05A330-28A9-CF40-A1A2-C2C210D68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01391"/>
              </p:ext>
            </p:extLst>
          </p:nvPr>
        </p:nvGraphicFramePr>
        <p:xfrm>
          <a:off x="677333" y="1101011"/>
          <a:ext cx="9121271" cy="47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08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279CCE-46C6-D992-28B5-BBEC64F3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94" y="409984"/>
            <a:ext cx="9204796" cy="59382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Rock Island County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560A5F5-21C4-0D44-96AF-A1688B6B96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466201"/>
              </p:ext>
            </p:extLst>
          </p:nvPr>
        </p:nvGraphicFramePr>
        <p:xfrm>
          <a:off x="995453" y="1305520"/>
          <a:ext cx="7137578" cy="473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C619203-FDCC-FE21-B15E-90A28D343DDE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881872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844C7-2401-6B35-33D7-EAD947C3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22" y="2131402"/>
            <a:ext cx="8924904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6000" b="1" dirty="0"/>
              <a:t>Child Welfare Outcomes</a:t>
            </a:r>
          </a:p>
        </p:txBody>
      </p:sp>
    </p:spTree>
    <p:extLst>
      <p:ext uri="{BB962C8B-B14F-4D97-AF65-F5344CB8AC3E}">
        <p14:creationId xmlns:p14="http://schemas.microsoft.com/office/powerpoint/2010/main" val="134307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855DC1-92A6-087D-656E-8714613D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70" y="1896034"/>
            <a:ext cx="8561876" cy="1035423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5800" b="1" dirty="0">
                <a:solidFill>
                  <a:srgbClr val="FFFFFF"/>
                </a:solidFill>
              </a:rPr>
              <a:t>Child Abuse and Neglect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EEEF8-034B-140C-A4ED-FD7DAACA9D37}"/>
              </a:ext>
            </a:extLst>
          </p:cNvPr>
          <p:cNvSpPr txBox="1"/>
          <p:nvPr/>
        </p:nvSpPr>
        <p:spPr>
          <a:xfrm>
            <a:off x="2643393" y="2986445"/>
            <a:ext cx="4676280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Hotline Reports</a:t>
            </a:r>
          </a:p>
        </p:txBody>
      </p:sp>
    </p:spTree>
    <p:extLst>
      <p:ext uri="{BB962C8B-B14F-4D97-AF65-F5344CB8AC3E}">
        <p14:creationId xmlns:p14="http://schemas.microsoft.com/office/powerpoint/2010/main" val="75414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4E2C8C-A2F6-E9C1-1261-EA4E50EC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Rock Island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697AEA0-A7AD-824C-9D99-8F507660F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584671"/>
              </p:ext>
            </p:extLst>
          </p:nvPr>
        </p:nvGraphicFramePr>
        <p:xfrm>
          <a:off x="615549" y="1059961"/>
          <a:ext cx="8797850" cy="5151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99A54F-35E0-F9D5-E7D2-7BFB8D826B7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879041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72C483-BA4D-B20E-6370-142D7B31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1B06207-704A-4144-94B9-CEDB52697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72509"/>
              </p:ext>
            </p:extLst>
          </p:nvPr>
        </p:nvGraphicFramePr>
        <p:xfrm>
          <a:off x="615550" y="1059960"/>
          <a:ext cx="8802990" cy="503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3BEA41-E16A-C03F-43DF-FAAF9FF227B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4865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896" y="2503758"/>
            <a:ext cx="5917916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Accepted Rates by Race</a:t>
            </a:r>
          </a:p>
        </p:txBody>
      </p:sp>
    </p:spTree>
    <p:extLst>
      <p:ext uri="{BB962C8B-B14F-4D97-AF65-F5344CB8AC3E}">
        <p14:creationId xmlns:p14="http://schemas.microsoft.com/office/powerpoint/2010/main" val="4264778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72" y="352031"/>
            <a:ext cx="7779738" cy="751367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3C2F89-4C15-C64D-89FC-B4BED00EB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913193"/>
              </p:ext>
            </p:extLst>
          </p:nvPr>
        </p:nvGraphicFramePr>
        <p:xfrm>
          <a:off x="658672" y="902525"/>
          <a:ext cx="8835668" cy="54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DE31D6-AA79-7621-4938-534F4C9AD2F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358780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B98D5FA-0CE3-99A4-28F6-1D487F1D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2E3D4418-AC4D-4DF6-8D19-B2F411C31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988481"/>
              </p:ext>
            </p:extLst>
          </p:nvPr>
        </p:nvGraphicFramePr>
        <p:xfrm>
          <a:off x="1026369" y="1553542"/>
          <a:ext cx="7329340" cy="447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8E0BE8-4A19-ED3C-0B11-50B9DB714996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151260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122007-2FF3-7F42-D2DF-9D73968C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79411"/>
            <a:ext cx="8738477" cy="856962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Illinois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C2B134C-C233-4745-9AAA-8A32168D4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3785"/>
              </p:ext>
            </p:extLst>
          </p:nvPr>
        </p:nvGraphicFramePr>
        <p:xfrm>
          <a:off x="1026368" y="1534751"/>
          <a:ext cx="7325677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BC4471-BEBB-CC2A-FE48-F88240E6B5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97876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717C-106C-5BCE-F00B-EAB4449F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82" y="932824"/>
            <a:ext cx="3737268" cy="7174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84F1A8-4B15-D70A-80DE-4AB5E8F2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73" y="1650226"/>
            <a:ext cx="4965795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Promote </a:t>
            </a:r>
            <a:r>
              <a:rPr lang="en-US" sz="2200" b="1" dirty="0"/>
              <a:t>community-based solutions</a:t>
            </a:r>
            <a:r>
              <a:rPr lang="en-US" sz="2200" dirty="0"/>
              <a:t> to improve family permanency and child well-being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/>
              <a:t>Reduce disparities</a:t>
            </a:r>
            <a:r>
              <a:rPr lang="en-US" sz="2200" dirty="0"/>
              <a:t> among children of color receiving child welfare and child protection services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Use </a:t>
            </a:r>
            <a:r>
              <a:rPr lang="en-US" sz="2200" b="1" dirty="0"/>
              <a:t>data driven decision</a:t>
            </a:r>
            <a:r>
              <a:rPr lang="en-US" sz="2200" dirty="0"/>
              <a:t> making to improve outcomes for youth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Promote </a:t>
            </a:r>
            <a:r>
              <a:rPr lang="en-US" sz="2200" b="1" dirty="0"/>
              <a:t>stakeholder partnerships/ ownership</a:t>
            </a:r>
            <a:endParaRPr lang="en-US" sz="2200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EB9A4EC-5D0D-2495-8D52-6C7E7111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r="2419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5264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Accepted Reports</a:t>
            </a:r>
          </a:p>
        </p:txBody>
      </p:sp>
    </p:spTree>
    <p:extLst>
      <p:ext uri="{BB962C8B-B14F-4D97-AF65-F5344CB8AC3E}">
        <p14:creationId xmlns:p14="http://schemas.microsoft.com/office/powerpoint/2010/main" val="3555391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49054"/>
            <a:ext cx="9241366" cy="74073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D5B21-B484-13A9-3D63-77E0C50BE41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E0BD56-6574-B74C-A8DE-260AE6FE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894478"/>
              </p:ext>
            </p:extLst>
          </p:nvPr>
        </p:nvGraphicFramePr>
        <p:xfrm>
          <a:off x="809625" y="1390651"/>
          <a:ext cx="7918117" cy="491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27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F23568-117B-3E42-A8EC-47678E175A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766715"/>
              </p:ext>
            </p:extLst>
          </p:nvPr>
        </p:nvGraphicFramePr>
        <p:xfrm>
          <a:off x="762000" y="1810059"/>
          <a:ext cx="7390166" cy="440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6079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754000-7ED4-4E49-A45E-9308A9033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31245"/>
              </p:ext>
            </p:extLst>
          </p:nvPr>
        </p:nvGraphicFramePr>
        <p:xfrm>
          <a:off x="800100" y="1810370"/>
          <a:ext cx="7353197" cy="445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1947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68836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Indicated Reports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63939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1" y="202018"/>
            <a:ext cx="7467600" cy="815163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Indicated Reports by Race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A13725-2872-D448-A66C-6B0B53879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505099"/>
              </p:ext>
            </p:extLst>
          </p:nvPr>
        </p:nvGraphicFramePr>
        <p:xfrm>
          <a:off x="305946" y="840828"/>
          <a:ext cx="9289316" cy="492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F869F1-FC48-99DA-646D-3BA0FB359349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19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ED87457-3712-89FF-2EC8-FC61688E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6B4C7E9-174A-4447-8B5A-C523F5F1AA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612096"/>
              </p:ext>
            </p:extLst>
          </p:nvPr>
        </p:nvGraphicFramePr>
        <p:xfrm>
          <a:off x="1051037" y="1559854"/>
          <a:ext cx="7308676" cy="439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F426F5-8659-BE36-A33B-BA35479C75C4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5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A1A9C40-DCF6-3408-9771-FE1D5478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0413"/>
            <a:ext cx="8596668" cy="78461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19CEA84-A46E-4408-90A8-125A94D32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071519"/>
              </p:ext>
            </p:extLst>
          </p:nvPr>
        </p:nvGraphicFramePr>
        <p:xfrm>
          <a:off x="1026368" y="1559855"/>
          <a:ext cx="7335221" cy="44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D76C06-06D6-85AD-6BB3-91AFA12A5F5F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2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Indicated Reports</a:t>
            </a:r>
          </a:p>
        </p:txBody>
      </p:sp>
    </p:spTree>
    <p:extLst>
      <p:ext uri="{BB962C8B-B14F-4D97-AF65-F5344CB8AC3E}">
        <p14:creationId xmlns:p14="http://schemas.microsoft.com/office/powerpoint/2010/main" val="75453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51052" cy="651641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DB9AC-2100-5175-891B-8021E480AC4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B2BB86-7A11-244B-BD78-90A37E52E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560918"/>
              </p:ext>
            </p:extLst>
          </p:nvPr>
        </p:nvGraphicFramePr>
        <p:xfrm>
          <a:off x="800100" y="1400176"/>
          <a:ext cx="8228285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64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7E91D6-F700-A3CC-24D3-B70913CE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4 PEP Goals: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Community-Based Solutions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993636D2-273C-2F17-B1BE-5021E5ED1475}"/>
              </a:ext>
            </a:extLst>
          </p:cNvPr>
          <p:cNvSpPr/>
          <p:nvPr/>
        </p:nvSpPr>
        <p:spPr>
          <a:xfrm>
            <a:off x="5396112" y="1344862"/>
            <a:ext cx="4222668" cy="4222668"/>
          </a:xfrm>
          <a:prstGeom prst="blockArc">
            <a:avLst>
              <a:gd name="adj1" fmla="val 10798968"/>
              <a:gd name="adj2" fmla="val 16114114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45DD6314-9D65-41CB-6231-4A9E3E6B80D0}"/>
              </a:ext>
            </a:extLst>
          </p:cNvPr>
          <p:cNvSpPr/>
          <p:nvPr/>
        </p:nvSpPr>
        <p:spPr>
          <a:xfrm>
            <a:off x="5396112" y="1346124"/>
            <a:ext cx="4222668" cy="4222668"/>
          </a:xfrm>
          <a:prstGeom prst="blockArc">
            <a:avLst>
              <a:gd name="adj1" fmla="val 5314121"/>
              <a:gd name="adj2" fmla="val 10801073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8488472-031B-BF15-D029-BD447ED12F6A}"/>
              </a:ext>
            </a:extLst>
          </p:cNvPr>
          <p:cNvSpPr/>
          <p:nvPr/>
        </p:nvSpPr>
        <p:spPr>
          <a:xfrm>
            <a:off x="5396113" y="1346124"/>
            <a:ext cx="4222668" cy="4222668"/>
          </a:xfrm>
          <a:prstGeom prst="blockArc">
            <a:avLst>
              <a:gd name="adj1" fmla="val 21598927"/>
              <a:gd name="adj2" fmla="val 5314121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66915BCD-FDBD-AA25-0B76-55396B086B4A}"/>
              </a:ext>
            </a:extLst>
          </p:cNvPr>
          <p:cNvSpPr/>
          <p:nvPr/>
        </p:nvSpPr>
        <p:spPr>
          <a:xfrm>
            <a:off x="5396113" y="1344862"/>
            <a:ext cx="4222668" cy="4222668"/>
          </a:xfrm>
          <a:prstGeom prst="blockArc">
            <a:avLst>
              <a:gd name="adj1" fmla="val 16114114"/>
              <a:gd name="adj2" fmla="val 1032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A9CB84-77BC-547A-DCA2-B78714019DB2}"/>
              </a:ext>
            </a:extLst>
          </p:cNvPr>
          <p:cNvSpPr/>
          <p:nvPr/>
        </p:nvSpPr>
        <p:spPr>
          <a:xfrm>
            <a:off x="6481842" y="2439971"/>
            <a:ext cx="2051210" cy="2033686"/>
          </a:xfrm>
          <a:custGeom>
            <a:avLst/>
            <a:gdLst>
              <a:gd name="connsiteX0" fmla="*/ 0 w 2051210"/>
              <a:gd name="connsiteY0" fmla="*/ 1016843 h 2033686"/>
              <a:gd name="connsiteX1" fmla="*/ 1025605 w 2051210"/>
              <a:gd name="connsiteY1" fmla="*/ 0 h 2033686"/>
              <a:gd name="connsiteX2" fmla="*/ 2051210 w 2051210"/>
              <a:gd name="connsiteY2" fmla="*/ 1016843 h 2033686"/>
              <a:gd name="connsiteX3" fmla="*/ 1025605 w 2051210"/>
              <a:gd name="connsiteY3" fmla="*/ 2033686 h 2033686"/>
              <a:gd name="connsiteX4" fmla="*/ 0 w 2051210"/>
              <a:gd name="connsiteY4" fmla="*/ 1016843 h 20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210" h="2033686">
                <a:moveTo>
                  <a:pt x="0" y="1016843"/>
                </a:moveTo>
                <a:cubicBezTo>
                  <a:pt x="0" y="455256"/>
                  <a:pt x="459179" y="0"/>
                  <a:pt x="1025605" y="0"/>
                </a:cubicBezTo>
                <a:cubicBezTo>
                  <a:pt x="1592031" y="0"/>
                  <a:pt x="2051210" y="455256"/>
                  <a:pt x="2051210" y="1016843"/>
                </a:cubicBezTo>
                <a:cubicBezTo>
                  <a:pt x="2051210" y="1578430"/>
                  <a:pt x="1592031" y="2033686"/>
                  <a:pt x="1025605" y="2033686"/>
                </a:cubicBezTo>
                <a:cubicBezTo>
                  <a:pt x="459179" y="2033686"/>
                  <a:pt x="0" y="1578430"/>
                  <a:pt x="0" y="1016843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173" tIns="315606" rIns="318173" bIns="31560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PERMANENCY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89BF96-A2A8-C4A1-D49B-C95A08F40ABD}"/>
              </a:ext>
            </a:extLst>
          </p:cNvPr>
          <p:cNvSpPr/>
          <p:nvPr/>
        </p:nvSpPr>
        <p:spPr>
          <a:xfrm>
            <a:off x="6656094" y="515155"/>
            <a:ext cx="1599669" cy="1568408"/>
          </a:xfrm>
          <a:custGeom>
            <a:avLst/>
            <a:gdLst>
              <a:gd name="connsiteX0" fmla="*/ 0 w 1599669"/>
              <a:gd name="connsiteY0" fmla="*/ 680722 h 1361444"/>
              <a:gd name="connsiteX1" fmla="*/ 799835 w 1599669"/>
              <a:gd name="connsiteY1" fmla="*/ 0 h 1361444"/>
              <a:gd name="connsiteX2" fmla="*/ 1599670 w 1599669"/>
              <a:gd name="connsiteY2" fmla="*/ 680722 h 1361444"/>
              <a:gd name="connsiteX3" fmla="*/ 799835 w 1599669"/>
              <a:gd name="connsiteY3" fmla="*/ 1361444 h 1361444"/>
              <a:gd name="connsiteX4" fmla="*/ 0 w 1599669"/>
              <a:gd name="connsiteY4" fmla="*/ 680722 h 13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669" h="1361444">
                <a:moveTo>
                  <a:pt x="0" y="680722"/>
                </a:moveTo>
                <a:cubicBezTo>
                  <a:pt x="0" y="304770"/>
                  <a:pt x="358098" y="0"/>
                  <a:pt x="799835" y="0"/>
                </a:cubicBezTo>
                <a:cubicBezTo>
                  <a:pt x="1241572" y="0"/>
                  <a:pt x="1599670" y="304770"/>
                  <a:pt x="1599670" y="680722"/>
                </a:cubicBezTo>
                <a:cubicBezTo>
                  <a:pt x="1599670" y="1056674"/>
                  <a:pt x="1241572" y="1361444"/>
                  <a:pt x="799835" y="1361444"/>
                </a:cubicBezTo>
                <a:cubicBezTo>
                  <a:pt x="358098" y="1361444"/>
                  <a:pt x="0" y="1056674"/>
                  <a:pt x="0" y="68072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666" tIns="224779" rIns="259666" bIns="2247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Preserve Families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30B7B7-A125-1400-7E52-2EC36024BDEE}"/>
              </a:ext>
            </a:extLst>
          </p:cNvPr>
          <p:cNvSpPr/>
          <p:nvPr/>
        </p:nvSpPr>
        <p:spPr>
          <a:xfrm>
            <a:off x="8788072" y="2559540"/>
            <a:ext cx="1721092" cy="1771668"/>
          </a:xfrm>
          <a:custGeom>
            <a:avLst/>
            <a:gdLst>
              <a:gd name="connsiteX0" fmla="*/ 0 w 1975523"/>
              <a:gd name="connsiteY0" fmla="*/ 935911 h 1871822"/>
              <a:gd name="connsiteX1" fmla="*/ 987762 w 1975523"/>
              <a:gd name="connsiteY1" fmla="*/ 0 h 1871822"/>
              <a:gd name="connsiteX2" fmla="*/ 1975524 w 1975523"/>
              <a:gd name="connsiteY2" fmla="*/ 935911 h 1871822"/>
              <a:gd name="connsiteX3" fmla="*/ 987762 w 1975523"/>
              <a:gd name="connsiteY3" fmla="*/ 1871822 h 1871822"/>
              <a:gd name="connsiteX4" fmla="*/ 0 w 1975523"/>
              <a:gd name="connsiteY4" fmla="*/ 935911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523" h="1871822">
                <a:moveTo>
                  <a:pt x="0" y="935911"/>
                </a:moveTo>
                <a:cubicBezTo>
                  <a:pt x="0" y="419022"/>
                  <a:pt x="442236" y="0"/>
                  <a:pt x="987762" y="0"/>
                </a:cubicBezTo>
                <a:cubicBezTo>
                  <a:pt x="1533288" y="0"/>
                  <a:pt x="1975524" y="419022"/>
                  <a:pt x="1975524" y="935911"/>
                </a:cubicBezTo>
                <a:cubicBezTo>
                  <a:pt x="1975524" y="1452800"/>
                  <a:pt x="1533288" y="1871822"/>
                  <a:pt x="987762" y="1871822"/>
                </a:cubicBezTo>
                <a:cubicBezTo>
                  <a:pt x="442236" y="1871822"/>
                  <a:pt x="0" y="1452800"/>
                  <a:pt x="0" y="935911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709" tIns="299522" rIns="314709" bIns="2995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Reunify Families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D5D935-D7BA-3B6F-0560-8844056DA8AF}"/>
              </a:ext>
            </a:extLst>
          </p:cNvPr>
          <p:cNvSpPr/>
          <p:nvPr/>
        </p:nvSpPr>
        <p:spPr>
          <a:xfrm>
            <a:off x="6643621" y="4830065"/>
            <a:ext cx="1830679" cy="1790271"/>
          </a:xfrm>
          <a:custGeom>
            <a:avLst/>
            <a:gdLst>
              <a:gd name="connsiteX0" fmla="*/ 0 w 1830679"/>
              <a:gd name="connsiteY0" fmla="*/ 895136 h 1790271"/>
              <a:gd name="connsiteX1" fmla="*/ 915340 w 1830679"/>
              <a:gd name="connsiteY1" fmla="*/ 0 h 1790271"/>
              <a:gd name="connsiteX2" fmla="*/ 1830680 w 1830679"/>
              <a:gd name="connsiteY2" fmla="*/ 895136 h 1790271"/>
              <a:gd name="connsiteX3" fmla="*/ 915340 w 1830679"/>
              <a:gd name="connsiteY3" fmla="*/ 1790272 h 1790271"/>
              <a:gd name="connsiteX4" fmla="*/ 0 w 1830679"/>
              <a:gd name="connsiteY4" fmla="*/ 895136 h 17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679" h="1790271">
                <a:moveTo>
                  <a:pt x="0" y="895136"/>
                </a:moveTo>
                <a:cubicBezTo>
                  <a:pt x="0" y="400766"/>
                  <a:pt x="409812" y="0"/>
                  <a:pt x="915340" y="0"/>
                </a:cubicBezTo>
                <a:cubicBezTo>
                  <a:pt x="1420868" y="0"/>
                  <a:pt x="1830680" y="400766"/>
                  <a:pt x="1830680" y="895136"/>
                </a:cubicBezTo>
                <a:cubicBezTo>
                  <a:pt x="1830680" y="1389506"/>
                  <a:pt x="1420868" y="1790272"/>
                  <a:pt x="915340" y="1790272"/>
                </a:cubicBezTo>
                <a:cubicBezTo>
                  <a:pt x="409812" y="1790272"/>
                  <a:pt x="0" y="1389506"/>
                  <a:pt x="0" y="895136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497" tIns="287579" rIns="293497" bIns="2875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Reduce Racial Disparity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228896-7CCD-AE5E-89AE-28457113A026}"/>
              </a:ext>
            </a:extLst>
          </p:cNvPr>
          <p:cNvSpPr/>
          <p:nvPr/>
        </p:nvSpPr>
        <p:spPr>
          <a:xfrm>
            <a:off x="4469692" y="2621058"/>
            <a:ext cx="1770558" cy="1671513"/>
          </a:xfrm>
          <a:custGeom>
            <a:avLst/>
            <a:gdLst>
              <a:gd name="connsiteX0" fmla="*/ 0 w 1770558"/>
              <a:gd name="connsiteY0" fmla="*/ 835757 h 1671513"/>
              <a:gd name="connsiteX1" fmla="*/ 885279 w 1770558"/>
              <a:gd name="connsiteY1" fmla="*/ 0 h 1671513"/>
              <a:gd name="connsiteX2" fmla="*/ 1770558 w 1770558"/>
              <a:gd name="connsiteY2" fmla="*/ 835757 h 1671513"/>
              <a:gd name="connsiteX3" fmla="*/ 885279 w 1770558"/>
              <a:gd name="connsiteY3" fmla="*/ 1671514 h 1671513"/>
              <a:gd name="connsiteX4" fmla="*/ 0 w 1770558"/>
              <a:gd name="connsiteY4" fmla="*/ 835757 h 1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558" h="1671513">
                <a:moveTo>
                  <a:pt x="0" y="835757"/>
                </a:moveTo>
                <a:cubicBezTo>
                  <a:pt x="0" y="374181"/>
                  <a:pt x="396353" y="0"/>
                  <a:pt x="885279" y="0"/>
                </a:cubicBezTo>
                <a:cubicBezTo>
                  <a:pt x="1374205" y="0"/>
                  <a:pt x="1770558" y="374181"/>
                  <a:pt x="1770558" y="835757"/>
                </a:cubicBezTo>
                <a:cubicBezTo>
                  <a:pt x="1770558" y="1297333"/>
                  <a:pt x="1374205" y="1671514"/>
                  <a:pt x="885279" y="1671514"/>
                </a:cubicBezTo>
                <a:cubicBezTo>
                  <a:pt x="396353" y="1671514"/>
                  <a:pt x="0" y="1297333"/>
                  <a:pt x="0" y="83575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92" tIns="270187" rIns="284692" bIns="27018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Adoption/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Guardian-ship</a:t>
            </a:r>
          </a:p>
        </p:txBody>
      </p:sp>
    </p:spTree>
    <p:extLst>
      <p:ext uri="{BB962C8B-B14F-4D97-AF65-F5344CB8AC3E}">
        <p14:creationId xmlns:p14="http://schemas.microsoft.com/office/powerpoint/2010/main" val="4248305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33F0D18-0FBE-325A-8827-E2FD6968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B19A3-B3B5-A954-35C0-D47054E72C8D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39199E2-71DD-5E47-BB29-200F1DBDA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651492"/>
              </p:ext>
            </p:extLst>
          </p:nvPr>
        </p:nvGraphicFramePr>
        <p:xfrm>
          <a:off x="914400" y="1796207"/>
          <a:ext cx="7000875" cy="438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362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2B3877-922F-6B7C-68DA-E639107F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DABB3-B0C3-3AC1-5F92-847246F9E22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19C54B-811C-F245-BB88-1D87BE792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64393"/>
              </p:ext>
            </p:extLst>
          </p:nvPr>
        </p:nvGraphicFramePr>
        <p:xfrm>
          <a:off x="857250" y="1803506"/>
          <a:ext cx="7029450" cy="444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007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971287-73DA-2E41-244A-DB7595A0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Foster Care Entries</a:t>
            </a:r>
          </a:p>
        </p:txBody>
      </p:sp>
    </p:spTree>
    <p:extLst>
      <p:ext uri="{BB962C8B-B14F-4D97-AF65-F5344CB8AC3E}">
        <p14:creationId xmlns:p14="http://schemas.microsoft.com/office/powerpoint/2010/main" val="20295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1" y="453256"/>
            <a:ext cx="8848908" cy="64571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Entries by Race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77FC4A1-FBC6-8442-AE2E-9E7FE8CAA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260373"/>
              </p:ext>
            </p:extLst>
          </p:nvPr>
        </p:nvGraphicFramePr>
        <p:xfrm>
          <a:off x="667265" y="1391055"/>
          <a:ext cx="8379458" cy="47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C2CAF0-BA6D-5142-AD5F-CC7F92DB1E3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999336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C918-9BA3-5F73-F596-551EF33F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61" y="541504"/>
            <a:ext cx="9076266" cy="563936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3B9B37-C8FC-584D-ADA8-53A217E40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89473"/>
              </p:ext>
            </p:extLst>
          </p:nvPr>
        </p:nvGraphicFramePr>
        <p:xfrm>
          <a:off x="644145" y="1581577"/>
          <a:ext cx="7908587" cy="447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4C5984-D7D6-F523-A8D2-8BD9171AEE0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412705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Entries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2517581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5919"/>
            <a:ext cx="7088627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477B67-B3FC-0E4C-A5A3-6A5FF211C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402687"/>
              </p:ext>
            </p:extLst>
          </p:nvPr>
        </p:nvGraphicFramePr>
        <p:xfrm>
          <a:off x="510361" y="1208549"/>
          <a:ext cx="9534028" cy="50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951686-DC59-3A64-E951-C2569990053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00899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9EB86A-2265-AC3A-1A01-8A340499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9982CA4-9C28-4941-BD91-474E9BF8E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800511"/>
              </p:ext>
            </p:extLst>
          </p:nvPr>
        </p:nvGraphicFramePr>
        <p:xfrm>
          <a:off x="1026369" y="1532585"/>
          <a:ext cx="7473294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E21927-49AD-2CCF-FCE4-07BD782FAD0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067731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D7B790-75A9-4284-6A7E-575D860D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8"/>
            <a:ext cx="8596668" cy="68190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Illinois  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95C10B-B019-4A28-B37F-E3CAF80ED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050779"/>
              </p:ext>
            </p:extLst>
          </p:nvPr>
        </p:nvGraphicFramePr>
        <p:xfrm>
          <a:off x="1026368" y="1534751"/>
          <a:ext cx="7125089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AEC48D-77A2-430F-B778-2C3AFF09640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36479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Entry Disparities</a:t>
            </a:r>
          </a:p>
        </p:txBody>
      </p:sp>
    </p:spTree>
    <p:extLst>
      <p:ext uri="{BB962C8B-B14F-4D97-AF65-F5344CB8AC3E}">
        <p14:creationId xmlns:p14="http://schemas.microsoft.com/office/powerpoint/2010/main" val="297105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National Child Welfare Trends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649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5052"/>
            <a:ext cx="8596668" cy="68757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F5683E-2483-B443-99E8-7A2920D18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59796"/>
              </p:ext>
            </p:extLst>
          </p:nvPr>
        </p:nvGraphicFramePr>
        <p:xfrm>
          <a:off x="510362" y="1427608"/>
          <a:ext cx="9425040" cy="482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34F4C0-9734-7870-3909-C1BBEAD6CA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93376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1F05D4-370F-68FC-50F5-258E3D7D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6E1FA97-18FD-4E45-BC42-86332E8C8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329371"/>
              </p:ext>
            </p:extLst>
          </p:nvPr>
        </p:nvGraphicFramePr>
        <p:xfrm>
          <a:off x="1026368" y="1809123"/>
          <a:ext cx="6826994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732AAB-C1D1-A5A9-924C-1AD8A7E8FBC8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032254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289BF1-2295-57C1-E9E0-B4E24E83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411"/>
            <a:ext cx="8596668" cy="793788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Illinois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5BACFC-FB2C-4790-839E-1C967EA33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83197"/>
              </p:ext>
            </p:extLst>
          </p:nvPr>
        </p:nvGraphicFramePr>
        <p:xfrm>
          <a:off x="1026369" y="1534752"/>
          <a:ext cx="6829034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2FC095-296B-B9BE-10C3-9A48882EB66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260458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2E22A8-4DA8-BC63-2A88-98D7CA17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1828800"/>
            <a:ext cx="8930244" cy="130763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6000" b="1" dirty="0"/>
              <a:t>Youth in Care</a:t>
            </a:r>
          </a:p>
        </p:txBody>
      </p:sp>
    </p:spTree>
    <p:extLst>
      <p:ext uri="{BB962C8B-B14F-4D97-AF65-F5344CB8AC3E}">
        <p14:creationId xmlns:p14="http://schemas.microsoft.com/office/powerpoint/2010/main" val="31863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30" y="241006"/>
            <a:ext cx="8133971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A00EF2-E643-6F44-A7A0-0DEE18446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793067"/>
              </p:ext>
            </p:extLst>
          </p:nvPr>
        </p:nvGraphicFramePr>
        <p:xfrm>
          <a:off x="510361" y="971107"/>
          <a:ext cx="9465515" cy="532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F0D559-2E25-BE4D-0675-3FE4C9CC7BD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53426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8806E3A-C3FF-847B-4BC3-FF0F1329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Rock Island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AE9D9E8-E109-B446-98DD-D68ABFD03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886889"/>
              </p:ext>
            </p:extLst>
          </p:nvPr>
        </p:nvGraphicFramePr>
        <p:xfrm>
          <a:off x="1026369" y="1534752"/>
          <a:ext cx="7514170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A59398-61E1-C1BC-DC87-592CFE2B107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8591481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B6F099-93D8-0EF9-513F-D341F02D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7117E60-4076-B14F-855C-1451D62E2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66147"/>
              </p:ext>
            </p:extLst>
          </p:nvPr>
        </p:nvGraphicFramePr>
        <p:xfrm>
          <a:off x="1026368" y="1534752"/>
          <a:ext cx="7519030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9C24BAE-CA22-67D2-E83B-24B134AD6E3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083572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Youth in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Disparities</a:t>
            </a:r>
          </a:p>
        </p:txBody>
      </p:sp>
    </p:spTree>
    <p:extLst>
      <p:ext uri="{BB962C8B-B14F-4D97-AF65-F5344CB8AC3E}">
        <p14:creationId xmlns:p14="http://schemas.microsoft.com/office/powerpoint/2010/main" val="1596178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400432"/>
            <a:ext cx="8596668" cy="543311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A6D442-E746-2E4A-BE43-1256E4BCE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74335"/>
              </p:ext>
            </p:extLst>
          </p:nvPr>
        </p:nvGraphicFramePr>
        <p:xfrm>
          <a:off x="510362" y="1334814"/>
          <a:ext cx="8828154" cy="49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61CBF9-CD13-B764-D681-62E6347886A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864535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A1B20F-1CA3-D926-BFCF-D0FA6010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3C502EA-692E-704B-B1C2-941C9C004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924488"/>
              </p:ext>
            </p:extLst>
          </p:nvPr>
        </p:nvGraphicFramePr>
        <p:xfrm>
          <a:off x="1026368" y="1534751"/>
          <a:ext cx="6645863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A2794D1-97B3-BB78-0D89-ACC558BA28D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79319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F7CD-665B-D63A-75BD-6B9097F6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8596668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Children in Foster Care Nationwide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43928-B59A-0A49-BA25-DDB3A61C9228}"/>
              </a:ext>
            </a:extLst>
          </p:cNvPr>
          <p:cNvSpPr txBox="1"/>
          <p:nvPr/>
        </p:nvSpPr>
        <p:spPr>
          <a:xfrm>
            <a:off x="330670" y="5977466"/>
            <a:ext cx="795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 U.S. Department of Health and Human Services (2022).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AFCARS Report: Preliminary FY 2021Estimates as of June 28, 2022, No. 29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https://www.acf.hhs.gov/sites/default/files/documents/cb/afcars-report-29.pdf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57E7AF-7A61-7F46-9A97-2F41A9120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14987"/>
              </p:ext>
            </p:extLst>
          </p:nvPr>
        </p:nvGraphicFramePr>
        <p:xfrm>
          <a:off x="676745" y="1612899"/>
          <a:ext cx="8438680" cy="414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188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39A638-3368-109F-0EA2-176482F5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378977"/>
            <a:ext cx="8596668" cy="66154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53F01E6-0CB3-5B47-B74A-42F3219D3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730108"/>
              </p:ext>
            </p:extLst>
          </p:nvPr>
        </p:nvGraphicFramePr>
        <p:xfrm>
          <a:off x="1026368" y="1534752"/>
          <a:ext cx="6643919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73E005-2B44-1367-A379-FE4E98AA249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152026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3F501E-7C42-FFC9-C5E8-028ED4C1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Permanencies by Type</a:t>
            </a:r>
          </a:p>
        </p:txBody>
      </p:sp>
    </p:spTree>
    <p:extLst>
      <p:ext uri="{BB962C8B-B14F-4D97-AF65-F5344CB8AC3E}">
        <p14:creationId xmlns:p14="http://schemas.microsoft.com/office/powerpoint/2010/main" val="167777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79991"/>
            <a:ext cx="8596668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D7E45-D87D-95D9-9DB6-08CE1691C67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F133E6-CEF2-9A4D-8AA9-0C25BA35C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160297"/>
              </p:ext>
            </p:extLst>
          </p:nvPr>
        </p:nvGraphicFramePr>
        <p:xfrm>
          <a:off x="498486" y="1084521"/>
          <a:ext cx="8401088" cy="489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3636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FA006A2-00DC-0184-448D-E068BD90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C810ED7-9778-DA4F-A508-25E8532A27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027497"/>
              </p:ext>
            </p:extLst>
          </p:nvPr>
        </p:nvGraphicFramePr>
        <p:xfrm>
          <a:off x="1026368" y="1534752"/>
          <a:ext cx="7043427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48112B-8665-83A3-ABE4-2F1A3F2A84D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9483184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9D3B71-52E1-5E51-E745-0DA40A38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03A6929-49DD-254C-B76B-193DF8037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02093"/>
              </p:ext>
            </p:extLst>
          </p:nvPr>
        </p:nvGraphicFramePr>
        <p:xfrm>
          <a:off x="1026369" y="1534752"/>
          <a:ext cx="7038288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A3D2ED-9279-3312-3A04-85EFDFCAE51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5730659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Guardianship</a:t>
            </a:r>
          </a:p>
        </p:txBody>
      </p:sp>
    </p:spTree>
    <p:extLst>
      <p:ext uri="{BB962C8B-B14F-4D97-AF65-F5344CB8AC3E}">
        <p14:creationId xmlns:p14="http://schemas.microsoft.com/office/powerpoint/2010/main" val="2935224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279991"/>
            <a:ext cx="8596668" cy="719469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393FC8-F290-3E4B-9E82-128D06B5C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866417"/>
              </p:ext>
            </p:extLst>
          </p:nvPr>
        </p:nvGraphicFramePr>
        <p:xfrm>
          <a:off x="756345" y="1105787"/>
          <a:ext cx="8338809" cy="486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2B9855-C6A5-1B51-4CAD-38CE6AC3DC0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825159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E5D5C53-F6CF-EAB4-D151-62CC8011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F20AEEE-2A4A-264C-A4F7-EFE530A5F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331208"/>
              </p:ext>
            </p:extLst>
          </p:nvPr>
        </p:nvGraphicFramePr>
        <p:xfrm>
          <a:off x="1026368" y="1534751"/>
          <a:ext cx="6843031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B8ECABD-9796-C060-1B97-8299FE5B736F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4348718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DC2A12-7AA3-B7CC-5F0D-27D20DB67049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F43009-D2F9-1CE4-C9AF-753911CB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4CE9BCB-99D1-F84B-830B-FB359DD23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51408"/>
              </p:ext>
            </p:extLst>
          </p:nvPr>
        </p:nvGraphicFramePr>
        <p:xfrm>
          <a:off x="1026369" y="1534751"/>
          <a:ext cx="6835802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7071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Reunification</a:t>
            </a:r>
          </a:p>
        </p:txBody>
      </p:sp>
    </p:spTree>
    <p:extLst>
      <p:ext uri="{BB962C8B-B14F-4D97-AF65-F5344CB8AC3E}">
        <p14:creationId xmlns:p14="http://schemas.microsoft.com/office/powerpoint/2010/main" val="28386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3C456-71D4-590C-C812-FA9D7858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56" y="319781"/>
            <a:ext cx="8371417" cy="839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Children in Foster Care have a 50/50 Chance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    of Returning Home (National Outcomes)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ACDE884-C09E-3E9E-DB56-EDC805785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328582"/>
              </p:ext>
            </p:extLst>
          </p:nvPr>
        </p:nvGraphicFramePr>
        <p:xfrm>
          <a:off x="842597" y="1335683"/>
          <a:ext cx="10438544" cy="476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50B2E8-EA21-B8B4-465A-C254701741F1}"/>
              </a:ext>
            </a:extLst>
          </p:cNvPr>
          <p:cNvSpPr txBox="1"/>
          <p:nvPr/>
        </p:nvSpPr>
        <p:spPr>
          <a:xfrm>
            <a:off x="135172" y="6210759"/>
            <a:ext cx="59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U.S. Department of Health and Human Services, Administration for Children and Families,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Administration on Children, Youth and Families, Children's Bureau,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https://www.acf.hhs.gov/cb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Preliminary Estimates for FY 2021 as of June 28, 2022</a:t>
            </a:r>
          </a:p>
        </p:txBody>
      </p:sp>
    </p:spTree>
    <p:extLst>
      <p:ext uri="{BB962C8B-B14F-4D97-AF65-F5344CB8AC3E}">
        <p14:creationId xmlns:p14="http://schemas.microsoft.com/office/powerpoint/2010/main" val="30320174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2" y="322521"/>
            <a:ext cx="8306967" cy="6663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96A70E7-9B6B-B448-AA0A-4A807436A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969679"/>
              </p:ext>
            </p:extLst>
          </p:nvPr>
        </p:nvGraphicFramePr>
        <p:xfrm>
          <a:off x="444592" y="1239715"/>
          <a:ext cx="8749650" cy="478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460FD4-0A8C-090D-464E-DF81178BA4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5808629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837081-8660-D63A-E14C-073434B0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Rock Island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C07505C-7641-42A5-B55F-146D2E13F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729210"/>
              </p:ext>
            </p:extLst>
          </p:nvPr>
        </p:nvGraphicFramePr>
        <p:xfrm>
          <a:off x="1026368" y="1534751"/>
          <a:ext cx="6855508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1C305A1-28F6-BAFB-FCCF-57B60635CDC4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3159537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F303C3-F50A-4F45-37C1-A12E85FB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060CAF-41CE-4514-884A-94EE8426A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14152"/>
              </p:ext>
            </p:extLst>
          </p:nvPr>
        </p:nvGraphicFramePr>
        <p:xfrm>
          <a:off x="1026368" y="1534751"/>
          <a:ext cx="6842155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79C598-4B4D-4BB8-0AF9-5B0B52FBE5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0392943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50" y="381755"/>
            <a:ext cx="8596668" cy="53264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F09CC6-1741-3F4A-90AB-9D247EC56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19247"/>
              </p:ext>
            </p:extLst>
          </p:nvPr>
        </p:nvGraphicFramePr>
        <p:xfrm>
          <a:off x="653143" y="1252537"/>
          <a:ext cx="8596668" cy="482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6A6823-5EE9-45D5-8C07-4657BFA7258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35888548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303740"/>
            <a:ext cx="8465928" cy="110224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1AC81-B2FE-9539-56C9-D6FBD2E5A95E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51893E5-3302-954F-BC96-3B9A26186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087396"/>
              </p:ext>
            </p:extLst>
          </p:nvPr>
        </p:nvGraphicFramePr>
        <p:xfrm>
          <a:off x="935934" y="1826153"/>
          <a:ext cx="7083204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7478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B5ED66AE-6F71-E656-62E9-C24E1204D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0" r="6682"/>
          <a:stretch/>
        </p:blipFill>
        <p:spPr>
          <a:xfrm>
            <a:off x="4665476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" y="29535"/>
            <a:ext cx="4798742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0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9BE912-C67E-523D-53A9-D5A2589E2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694370"/>
              </p:ext>
            </p:extLst>
          </p:nvPr>
        </p:nvGraphicFramePr>
        <p:xfrm>
          <a:off x="233810" y="1432268"/>
          <a:ext cx="5072076" cy="54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47119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575"/>
          </a:xfrm>
        </p:spPr>
        <p:txBody>
          <a:bodyPr anchor="t">
            <a:norm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200" b="1" dirty="0"/>
          </a:p>
        </p:txBody>
      </p:sp>
      <p:pic>
        <p:nvPicPr>
          <p:cNvPr id="5" name="Picture 4" descr="First Star Academy">
            <a:extLst>
              <a:ext uri="{FF2B5EF4-FFF2-40B4-BE49-F238E27FC236}">
                <a16:creationId xmlns:a16="http://schemas.microsoft.com/office/drawing/2014/main" id="{BBDF99F9-0C33-92B8-6285-BED2BE23F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" b="-2"/>
          <a:stretch/>
        </p:blipFill>
        <p:spPr bwMode="auto">
          <a:xfrm>
            <a:off x="677334" y="1613231"/>
            <a:ext cx="5423429" cy="3882362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A721F97-57A5-2CE5-CD21-8BFBDAE36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72949"/>
              </p:ext>
            </p:extLst>
          </p:nvPr>
        </p:nvGraphicFramePr>
        <p:xfrm>
          <a:off x="6336287" y="1614489"/>
          <a:ext cx="2934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4000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6" y="419099"/>
            <a:ext cx="3432054" cy="1819275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1AFF1B0-32F6-9F13-7A39-6BCC4328398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26255"/>
              </p:ext>
            </p:extLst>
          </p:nvPr>
        </p:nvGraphicFramePr>
        <p:xfrm>
          <a:off x="3811816" y="209654"/>
          <a:ext cx="781703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93735D-DB52-44EA-EC62-87C99476900F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31334927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476688"/>
            <a:ext cx="8596668" cy="676940"/>
          </a:xfrm>
        </p:spPr>
        <p:txBody>
          <a:bodyPr anchor="ctr" anchorCtr="0"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FC8832-D7E1-500F-81CB-357FB963FE7C}"/>
              </a:ext>
            </a:extLst>
          </p:cNvPr>
          <p:cNvSpPr/>
          <p:nvPr/>
        </p:nvSpPr>
        <p:spPr>
          <a:xfrm>
            <a:off x="677334" y="1684204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Pathways to education for youth in care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80DD56-B1A3-C8CB-92E4-D53693B2E748}"/>
              </a:ext>
            </a:extLst>
          </p:cNvPr>
          <p:cNvSpPr/>
          <p:nvPr/>
        </p:nvSpPr>
        <p:spPr>
          <a:xfrm>
            <a:off x="3749158" y="1684203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Provide information and connections to youth, their caregivers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C11BF-B9BB-CFC0-08F9-5CFA415B7AB8}"/>
              </a:ext>
            </a:extLst>
          </p:cNvPr>
          <p:cNvSpPr/>
          <p:nvPr/>
        </p:nvSpPr>
        <p:spPr>
          <a:xfrm>
            <a:off x="6817091" y="1681116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a culture of education and training and normalizing this experience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067117-C83F-6BD0-BDB3-D5B305E83BD4}"/>
              </a:ext>
            </a:extLst>
          </p:cNvPr>
          <p:cNvSpPr/>
          <p:nvPr/>
        </p:nvSpPr>
        <p:spPr>
          <a:xfrm>
            <a:off x="677334" y="3557238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Developing a plan and executing it (know what’s expected, what are deadlines)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129334-9C3F-2925-A6E4-8B46D3A41EDE}"/>
              </a:ext>
            </a:extLst>
          </p:cNvPr>
          <p:cNvSpPr/>
          <p:nvPr/>
        </p:nvSpPr>
        <p:spPr>
          <a:xfrm>
            <a:off x="6817091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Educate the Educators on Child Welfare/Trauma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ABFBAC-4AF5-CA1E-F889-C87CC4CA8362}"/>
              </a:ext>
            </a:extLst>
          </p:cNvPr>
          <p:cNvSpPr/>
          <p:nvPr/>
        </p:nvSpPr>
        <p:spPr>
          <a:xfrm>
            <a:off x="3747212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Promote Peer and Parent Mentoring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826D-2E96-546C-8631-034A80CFC259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8610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63B564-6847-AC8F-FECB-5CBEFA5F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86" y="4872490"/>
            <a:ext cx="8462949" cy="774285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Foster Care and Childhood Trauma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82CAFCB-876E-0851-28DE-D9CFEC4C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1600201" y="1392512"/>
            <a:ext cx="7625162" cy="285944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85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09D1-3D77-F139-8391-61B8809E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5" y="377778"/>
            <a:ext cx="8746066" cy="72325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Adverse Childhood Experiences (ACEs)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4181C-DB9E-0F6A-1694-087452432387}"/>
              </a:ext>
            </a:extLst>
          </p:cNvPr>
          <p:cNvSpPr txBox="1"/>
          <p:nvPr/>
        </p:nvSpPr>
        <p:spPr>
          <a:xfrm>
            <a:off x="475315" y="6331236"/>
            <a:ext cx="819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Holman, D. et al. (2016). The association between adverse childhood experiences and risk of cancer in adulthood: A systematic review of the literature.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Pediatrics, 138,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S81-S91.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519072A-E594-689F-EE71-ACE6CE58E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45848"/>
              </p:ext>
            </p:extLst>
          </p:nvPr>
        </p:nvGraphicFramePr>
        <p:xfrm>
          <a:off x="1323663" y="1311472"/>
          <a:ext cx="739533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335">
                  <a:extLst>
                    <a:ext uri="{9D8B030D-6E8A-4147-A177-3AD203B41FA5}">
                      <a16:colId xmlns:a16="http://schemas.microsoft.com/office/drawing/2014/main" val="1708297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Abuse/Neglect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5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Parent who’s an alcoholic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0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Mother who’s a domestic violence survivor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in jail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84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diagnosed with a mental illness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Disappearance of a parent through divorce, death, abandonment, foster care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44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Gun violence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446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36699"/>
      </a:hlink>
      <a:folHlink>
        <a:srgbClr val="33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3FF70DF272E4D92842629A0564DBA" ma:contentTypeVersion="0" ma:contentTypeDescription="Create a new document." ma:contentTypeScope="" ma:versionID="092f1cd05d51f3cca5c187c28cd903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bdcf26f133259999730471111e8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35A7C5-B377-4824-AFFD-F96E5FF52599}"/>
</file>

<file path=customXml/itemProps2.xml><?xml version="1.0" encoding="utf-8"?>
<ds:datastoreItem xmlns:ds="http://schemas.openxmlformats.org/officeDocument/2006/customXml" ds:itemID="{D32CA37C-A492-422E-973E-8B9CAE55A2F5}"/>
</file>

<file path=customXml/itemProps3.xml><?xml version="1.0" encoding="utf-8"?>
<ds:datastoreItem xmlns:ds="http://schemas.openxmlformats.org/officeDocument/2006/customXml" ds:itemID="{79248031-CDE9-4800-B577-01D1D8BA8BA4}"/>
</file>

<file path=docProps/app.xml><?xml version="1.0" encoding="utf-8"?>
<Properties xmlns="http://schemas.openxmlformats.org/officeDocument/2006/extended-properties" xmlns:vt="http://schemas.openxmlformats.org/officeDocument/2006/docPropsVTypes">
  <Template>{BCCC77CB-E51D-FA45-BC86-C2E5BBBE0AF3}tf10001060</Template>
  <TotalTime>8241</TotalTime>
  <Words>2843</Words>
  <Application>Microsoft Office PowerPoint</Application>
  <PresentationFormat>Widescreen</PresentationFormat>
  <Paragraphs>419</Paragraphs>
  <Slides>78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Calibri Light</vt:lpstr>
      <vt:lpstr>Trebuchet MS</vt:lpstr>
      <vt:lpstr>Wingdings</vt:lpstr>
      <vt:lpstr>Wingdings 3</vt:lpstr>
      <vt:lpstr>Facet</vt:lpstr>
      <vt:lpstr>Illinois Permanency Enhancement Project (PEP)  Central Region (DATE) Rock Island County</vt:lpstr>
      <vt:lpstr>Who We Are</vt:lpstr>
      <vt:lpstr>Objectives</vt:lpstr>
      <vt:lpstr>4 PEP Goals:  Community-Based Solutions</vt:lpstr>
      <vt:lpstr>National Child Welfare Trends</vt:lpstr>
      <vt:lpstr>Children in Foster Care Nationwide</vt:lpstr>
      <vt:lpstr>Children in Foster Care have a 50/50 Chance       of Returning Home (National Outcomes)</vt:lpstr>
      <vt:lpstr>Foster Care and Childhood Trauma</vt:lpstr>
      <vt:lpstr>Adverse Childhood Experiences (ACEs)1</vt:lpstr>
      <vt:lpstr>Foster Care, Child Trauma, and     Educational Outcomes</vt:lpstr>
      <vt:lpstr>Foster Care, Child Trauma, and     Educational Outcomes (con’t)</vt:lpstr>
      <vt:lpstr>Central Illinois Child Characteristics</vt:lpstr>
      <vt:lpstr>2022 Child Population</vt:lpstr>
      <vt:lpstr>2022 Child Population by Race Estimates</vt:lpstr>
      <vt:lpstr>PowerPoint Presentation</vt:lpstr>
      <vt:lpstr>2022 Child Population by Race: Illinois</vt:lpstr>
      <vt:lpstr>2022 Child Poverty Rates</vt:lpstr>
      <vt:lpstr>2022 Children at or Below Poverty</vt:lpstr>
      <vt:lpstr>Unemployment Rates</vt:lpstr>
      <vt:lpstr>2022 Unemployment Rates by County</vt:lpstr>
      <vt:lpstr>2022 Unemployed Rates: Rock Island County</vt:lpstr>
      <vt:lpstr>Child Welfare Outcomes</vt:lpstr>
      <vt:lpstr>Child Abuse and Neglect</vt:lpstr>
      <vt:lpstr>2022 Rock Island County: Reports Made vs. Indicated by Source</vt:lpstr>
      <vt:lpstr>2022 Illinois: Reports Made vs. Indicated by Source</vt:lpstr>
      <vt:lpstr>Accepted Rates by Race</vt:lpstr>
      <vt:lpstr>2022 Accepted Reports by Race</vt:lpstr>
      <vt:lpstr>2022 Accepted Reports by Race:       Rock Island County</vt:lpstr>
      <vt:lpstr>2022 Accepted Reports by Race: Illinois</vt:lpstr>
      <vt:lpstr>Disparity Ratios  for Accepted Reports</vt:lpstr>
      <vt:lpstr>2022 Disparity Ratio for Accepted Reports</vt:lpstr>
      <vt:lpstr>2022 Disparity Ratio for Accepted Reports:      Rock Island County</vt:lpstr>
      <vt:lpstr>2022 Disparity Ratio for Accepted Reports:      ILLINOIS</vt:lpstr>
      <vt:lpstr>Indicated Reports    by Race</vt:lpstr>
      <vt:lpstr>2022 Indicated Reports by Race</vt:lpstr>
      <vt:lpstr>Indicated Reports by Race:       Rock Island County</vt:lpstr>
      <vt:lpstr>Indicated Reports by Race: Illinois</vt:lpstr>
      <vt:lpstr>Disparity Ratios  for Indicated Reports</vt:lpstr>
      <vt:lpstr>Disparity Ratio for Indicated Reports</vt:lpstr>
      <vt:lpstr>Disparity Ratio for Indicated Reports:      Rock Island County</vt:lpstr>
      <vt:lpstr>Disparity Ratio for Indicated Reports:      ILLINOIS</vt:lpstr>
      <vt:lpstr>Foster Care Entries</vt:lpstr>
      <vt:lpstr>2022 Illinois Foster Care Entries by Race</vt:lpstr>
      <vt:lpstr>2022 Illinois Foster Care Entry Disparities</vt:lpstr>
      <vt:lpstr>Foster Care Entries     by Race</vt:lpstr>
      <vt:lpstr>Foster Care Entries by Race</vt:lpstr>
      <vt:lpstr>Foster Care Entries by Race:       Rock Island County</vt:lpstr>
      <vt:lpstr>Foster Care Entries by Race: Illinois   </vt:lpstr>
      <vt:lpstr>Foster Care      Entry Disparities</vt:lpstr>
      <vt:lpstr>Foster Care Entry Disparities</vt:lpstr>
      <vt:lpstr>Foster Care Entry Disparities:       Rock Island County</vt:lpstr>
      <vt:lpstr>Foster Care Entry Disparities: Illinois</vt:lpstr>
      <vt:lpstr>Youth in Care</vt:lpstr>
      <vt:lpstr>Youth in Care by Race</vt:lpstr>
      <vt:lpstr>Youth in Care by Race: Rock Island County</vt:lpstr>
      <vt:lpstr>Youth in Care by Race: ILLINOIS</vt:lpstr>
      <vt:lpstr>Youth in Care      Disparities</vt:lpstr>
      <vt:lpstr>Youth in Care Disparities</vt:lpstr>
      <vt:lpstr>Youth in Care Disparities:       Rock Island County</vt:lpstr>
      <vt:lpstr>Youth in Care Disparities: ILLINOIS</vt:lpstr>
      <vt:lpstr>Permanencies by Type</vt:lpstr>
      <vt:lpstr>Adoption Permanencies by Race</vt:lpstr>
      <vt:lpstr>Adoption Permanencies by Race:      Rock Island County</vt:lpstr>
      <vt:lpstr>Adoption Permanencies by Race:      ILLINOIS</vt:lpstr>
      <vt:lpstr>Guardianship</vt:lpstr>
      <vt:lpstr>Guardianship Permanencies by Race</vt:lpstr>
      <vt:lpstr>Guardianship Permanencies by Race:      Rock Island County</vt:lpstr>
      <vt:lpstr>Guardianship Permanencies by Race:      ILLINOIS</vt:lpstr>
      <vt:lpstr>Reunification</vt:lpstr>
      <vt:lpstr>Reunification Permanencies by Race</vt:lpstr>
      <vt:lpstr>Reunification Permanencies by Race:      Rock Island County</vt:lpstr>
      <vt:lpstr>Reunification Permanencies by Race:      ILLINOIS</vt:lpstr>
      <vt:lpstr>Reunification Permanencies by Type</vt:lpstr>
      <vt:lpstr>Reunification Permanencies by Type:      ILLINOIS</vt:lpstr>
      <vt:lpstr>What Can Communities Do?</vt:lpstr>
      <vt:lpstr>What Can Communities Do?</vt:lpstr>
      <vt:lpstr>What Can Communities Do?</vt:lpstr>
      <vt:lpstr>What Can Communities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Banks, Brea</dc:creator>
  <cp:lastModifiedBy>Winfrey Avant, Deneca</cp:lastModifiedBy>
  <cp:revision>320</cp:revision>
  <dcterms:created xsi:type="dcterms:W3CDTF">2022-04-27T00:42:00Z</dcterms:created>
  <dcterms:modified xsi:type="dcterms:W3CDTF">2024-02-08T20:46:00Z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0x010100E083FF70DF272E4D92842629A0564DBA</vt:lpwstr>
  </property>
</Properties>
</file>