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8.xml" ContentType="application/vnd.openxmlformats-officedocument.drawingml.chartshapes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9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0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1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9.xml" ContentType="application/vnd.openxmlformats-officedocument.drawingml.chartshapes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10.xml" ContentType="application/vnd.openxmlformats-officedocument.drawingml.chartshapes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11.xml" ContentType="application/vnd.openxmlformats-officedocument.drawingml.chartshapes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0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07" r:id="rId16"/>
    <p:sldId id="265" r:id="rId17"/>
    <p:sldId id="273" r:id="rId18"/>
    <p:sldId id="277" r:id="rId19"/>
    <p:sldId id="446" r:id="rId20"/>
    <p:sldId id="434" r:id="rId21"/>
    <p:sldId id="315" r:id="rId22"/>
    <p:sldId id="322" r:id="rId23"/>
    <p:sldId id="323" r:id="rId24"/>
    <p:sldId id="260" r:id="rId25"/>
    <p:sldId id="267" r:id="rId26"/>
    <p:sldId id="447" r:id="rId27"/>
    <p:sldId id="268" r:id="rId28"/>
    <p:sldId id="326" r:id="rId29"/>
    <p:sldId id="333" r:id="rId30"/>
    <p:sldId id="448" r:id="rId31"/>
    <p:sldId id="464" r:id="rId32"/>
    <p:sldId id="456" r:id="rId33"/>
    <p:sldId id="463" r:id="rId34"/>
    <p:sldId id="449" r:id="rId35"/>
    <p:sldId id="269" r:id="rId36"/>
    <p:sldId id="344" r:id="rId37"/>
    <p:sldId id="351" r:id="rId38"/>
    <p:sldId id="450" r:id="rId39"/>
    <p:sldId id="474" r:id="rId40"/>
    <p:sldId id="466" r:id="rId41"/>
    <p:sldId id="473" r:id="rId42"/>
    <p:sldId id="352" r:id="rId43"/>
    <p:sldId id="275" r:id="rId44"/>
    <p:sldId id="353" r:id="rId45"/>
    <p:sldId id="451" r:id="rId46"/>
    <p:sldId id="272" r:id="rId47"/>
    <p:sldId id="355" r:id="rId48"/>
    <p:sldId id="441" r:id="rId49"/>
    <p:sldId id="452" r:id="rId50"/>
    <p:sldId id="276" r:id="rId51"/>
    <p:sldId id="363" r:id="rId52"/>
    <p:sldId id="442" r:id="rId53"/>
    <p:sldId id="370" r:id="rId54"/>
    <p:sldId id="278" r:id="rId55"/>
    <p:sldId id="415" r:id="rId56"/>
    <p:sldId id="279" r:id="rId57"/>
    <p:sldId id="453" r:id="rId58"/>
    <p:sldId id="280" r:id="rId59"/>
    <p:sldId id="423" r:id="rId60"/>
    <p:sldId id="371" r:id="rId61"/>
    <p:sldId id="380" r:id="rId62"/>
    <p:sldId id="281" r:id="rId63"/>
    <p:sldId id="382" r:id="rId64"/>
    <p:sldId id="282" r:id="rId65"/>
    <p:sldId id="443" r:id="rId66"/>
    <p:sldId id="283" r:id="rId67"/>
    <p:sldId id="390" r:id="rId68"/>
    <p:sldId id="284" r:id="rId69"/>
    <p:sldId id="444" r:id="rId70"/>
    <p:sldId id="285" r:id="rId71"/>
    <p:sldId id="398" r:id="rId72"/>
    <p:sldId id="445" r:id="rId73"/>
    <p:sldId id="287" r:id="rId74"/>
    <p:sldId id="274" r:id="rId75"/>
    <p:sldId id="291" r:id="rId76"/>
    <p:sldId id="292" r:id="rId77"/>
    <p:sldId id="293" r:id="rId78"/>
    <p:sldId id="437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5" autoAdjust="0"/>
    <p:restoredTop sz="95777" autoAdjust="0"/>
  </p:normalViewPr>
  <p:slideViewPr>
    <p:cSldViewPr snapToGrid="0" snapToObjects="1">
      <p:cViewPr varScale="1">
        <p:scale>
          <a:sx n="65" d="100"/>
          <a:sy n="65" d="100"/>
        </p:scale>
        <p:origin x="516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7DA013E4-8A91-4A04-852D-99E31A7EA750}"/>
    <pc:docChg chg="delSld modSld">
      <pc:chgData name="Winfrey Avant, Deneca" userId="bf81dfd3-d708-4cc2-99e1-403c79eacfc5" providerId="ADAL" clId="{7DA013E4-8A91-4A04-852D-99E31A7EA750}" dt="2024-02-08T19:50:38.452" v="105" actId="47"/>
      <pc:docMkLst>
        <pc:docMk/>
      </pc:docMkLst>
      <pc:sldChg chg="modSp mod">
        <pc:chgData name="Winfrey Avant, Deneca" userId="bf81dfd3-d708-4cc2-99e1-403c79eacfc5" providerId="ADAL" clId="{7DA013E4-8A91-4A04-852D-99E31A7EA750}" dt="2024-02-08T19:44:30.195" v="6" actId="403"/>
        <pc:sldMkLst>
          <pc:docMk/>
          <pc:sldMk cId="1354990045" sldId="256"/>
        </pc:sldMkLst>
        <pc:spChg chg="mod">
          <ac:chgData name="Winfrey Avant, Deneca" userId="bf81dfd3-d708-4cc2-99e1-403c79eacfc5" providerId="ADAL" clId="{7DA013E4-8A91-4A04-852D-99E31A7EA750}" dt="2024-02-08T19:44:30.195" v="6" actId="403"/>
          <ac:spMkLst>
            <pc:docMk/>
            <pc:sldMk cId="1354990045" sldId="256"/>
            <ac:spMk id="2" creationId="{DA16A8B1-0DF4-484E-8C0B-DFDE71D89511}"/>
          </ac:spMkLst>
        </pc:spChg>
      </pc:sldChg>
      <pc:sldChg chg="del">
        <pc:chgData name="Winfrey Avant, Deneca" userId="bf81dfd3-d708-4cc2-99e1-403c79eacfc5" providerId="ADAL" clId="{7DA013E4-8A91-4A04-852D-99E31A7EA750}" dt="2024-02-08T19:46:07.467" v="21" actId="47"/>
        <pc:sldMkLst>
          <pc:docMk/>
          <pc:sldMk cId="1044013304" sldId="259"/>
        </pc:sldMkLst>
      </pc:sldChg>
      <pc:sldChg chg="del">
        <pc:chgData name="Winfrey Avant, Deneca" userId="bf81dfd3-d708-4cc2-99e1-403c79eacfc5" providerId="ADAL" clId="{7DA013E4-8A91-4A04-852D-99E31A7EA750}" dt="2024-02-08T19:46:11.404" v="22" actId="47"/>
        <pc:sldMkLst>
          <pc:docMk/>
          <pc:sldMk cId="1540365848" sldId="261"/>
        </pc:sldMkLst>
      </pc:sldChg>
      <pc:sldChg chg="del">
        <pc:chgData name="Winfrey Avant, Deneca" userId="bf81dfd3-d708-4cc2-99e1-403c79eacfc5" providerId="ADAL" clId="{7DA013E4-8A91-4A04-852D-99E31A7EA750}" dt="2024-02-08T19:46:12.080" v="23" actId="47"/>
        <pc:sldMkLst>
          <pc:docMk/>
          <pc:sldMk cId="1330331815" sldId="262"/>
        </pc:sldMkLst>
      </pc:sldChg>
      <pc:sldChg chg="del">
        <pc:chgData name="Winfrey Avant, Deneca" userId="bf81dfd3-d708-4cc2-99e1-403c79eacfc5" providerId="ADAL" clId="{7DA013E4-8A91-4A04-852D-99E31A7EA750}" dt="2024-02-08T19:46:12.751" v="24" actId="47"/>
        <pc:sldMkLst>
          <pc:docMk/>
          <pc:sldMk cId="2667536107" sldId="263"/>
        </pc:sldMkLst>
      </pc:sldChg>
      <pc:sldChg chg="del">
        <pc:chgData name="Winfrey Avant, Deneca" userId="bf81dfd3-d708-4cc2-99e1-403c79eacfc5" providerId="ADAL" clId="{7DA013E4-8A91-4A04-852D-99E31A7EA750}" dt="2024-02-08T19:46:14.238" v="26" actId="47"/>
        <pc:sldMkLst>
          <pc:docMk/>
          <pc:sldMk cId="3639142854" sldId="264"/>
        </pc:sldMkLst>
      </pc:sldChg>
      <pc:sldChg chg="del">
        <pc:chgData name="Winfrey Avant, Deneca" userId="bf81dfd3-d708-4cc2-99e1-403c79eacfc5" providerId="ADAL" clId="{7DA013E4-8A91-4A04-852D-99E31A7EA750}" dt="2024-02-08T19:46:14.931" v="27" actId="47"/>
        <pc:sldMkLst>
          <pc:docMk/>
          <pc:sldMk cId="4153969615" sldId="266"/>
        </pc:sldMkLst>
      </pc:sldChg>
      <pc:sldChg chg="del">
        <pc:chgData name="Winfrey Avant, Deneca" userId="bf81dfd3-d708-4cc2-99e1-403c79eacfc5" providerId="ADAL" clId="{7DA013E4-8A91-4A04-852D-99E31A7EA750}" dt="2024-02-08T19:44:58.706" v="7" actId="47"/>
        <pc:sldMkLst>
          <pc:docMk/>
          <pc:sldMk cId="4204401376" sldId="306"/>
        </pc:sldMkLst>
      </pc:sldChg>
      <pc:sldChg chg="del">
        <pc:chgData name="Winfrey Avant, Deneca" userId="bf81dfd3-d708-4cc2-99e1-403c79eacfc5" providerId="ADAL" clId="{7DA013E4-8A91-4A04-852D-99E31A7EA750}" dt="2024-02-08T19:45:01.199" v="8" actId="47"/>
        <pc:sldMkLst>
          <pc:docMk/>
          <pc:sldMk cId="3487639614" sldId="308"/>
        </pc:sldMkLst>
      </pc:sldChg>
      <pc:sldChg chg="del">
        <pc:chgData name="Winfrey Avant, Deneca" userId="bf81dfd3-d708-4cc2-99e1-403c79eacfc5" providerId="ADAL" clId="{7DA013E4-8A91-4A04-852D-99E31A7EA750}" dt="2024-02-08T19:45:01.621" v="9" actId="47"/>
        <pc:sldMkLst>
          <pc:docMk/>
          <pc:sldMk cId="2914376530" sldId="309"/>
        </pc:sldMkLst>
      </pc:sldChg>
      <pc:sldChg chg="del">
        <pc:chgData name="Winfrey Avant, Deneca" userId="bf81dfd3-d708-4cc2-99e1-403c79eacfc5" providerId="ADAL" clId="{7DA013E4-8A91-4A04-852D-99E31A7EA750}" dt="2024-02-08T19:45:02.063" v="10" actId="47"/>
        <pc:sldMkLst>
          <pc:docMk/>
          <pc:sldMk cId="812286351" sldId="310"/>
        </pc:sldMkLst>
      </pc:sldChg>
      <pc:sldChg chg="del">
        <pc:chgData name="Winfrey Avant, Deneca" userId="bf81dfd3-d708-4cc2-99e1-403c79eacfc5" providerId="ADAL" clId="{7DA013E4-8A91-4A04-852D-99E31A7EA750}" dt="2024-02-08T19:45:02.581" v="11" actId="47"/>
        <pc:sldMkLst>
          <pc:docMk/>
          <pc:sldMk cId="3123080481" sldId="311"/>
        </pc:sldMkLst>
      </pc:sldChg>
      <pc:sldChg chg="del">
        <pc:chgData name="Winfrey Avant, Deneca" userId="bf81dfd3-d708-4cc2-99e1-403c79eacfc5" providerId="ADAL" clId="{7DA013E4-8A91-4A04-852D-99E31A7EA750}" dt="2024-02-08T19:45:03.037" v="12" actId="47"/>
        <pc:sldMkLst>
          <pc:docMk/>
          <pc:sldMk cId="2698538014" sldId="312"/>
        </pc:sldMkLst>
      </pc:sldChg>
      <pc:sldChg chg="del">
        <pc:chgData name="Winfrey Avant, Deneca" userId="bf81dfd3-d708-4cc2-99e1-403c79eacfc5" providerId="ADAL" clId="{7DA013E4-8A91-4A04-852D-99E31A7EA750}" dt="2024-02-08T19:45:03.556" v="13" actId="47"/>
        <pc:sldMkLst>
          <pc:docMk/>
          <pc:sldMk cId="3957569661" sldId="313"/>
        </pc:sldMkLst>
      </pc:sldChg>
      <pc:sldChg chg="del">
        <pc:chgData name="Winfrey Avant, Deneca" userId="bf81dfd3-d708-4cc2-99e1-403c79eacfc5" providerId="ADAL" clId="{7DA013E4-8A91-4A04-852D-99E31A7EA750}" dt="2024-02-08T19:45:45.442" v="15" actId="47"/>
        <pc:sldMkLst>
          <pc:docMk/>
          <pc:sldMk cId="1776094034" sldId="316"/>
        </pc:sldMkLst>
      </pc:sldChg>
      <pc:sldChg chg="del">
        <pc:chgData name="Winfrey Avant, Deneca" userId="bf81dfd3-d708-4cc2-99e1-403c79eacfc5" providerId="ADAL" clId="{7DA013E4-8A91-4A04-852D-99E31A7EA750}" dt="2024-02-08T19:45:46.185" v="16" actId="47"/>
        <pc:sldMkLst>
          <pc:docMk/>
          <pc:sldMk cId="147160888" sldId="317"/>
        </pc:sldMkLst>
      </pc:sldChg>
      <pc:sldChg chg="del">
        <pc:chgData name="Winfrey Avant, Deneca" userId="bf81dfd3-d708-4cc2-99e1-403c79eacfc5" providerId="ADAL" clId="{7DA013E4-8A91-4A04-852D-99E31A7EA750}" dt="2024-02-08T19:45:46.655" v="17" actId="47"/>
        <pc:sldMkLst>
          <pc:docMk/>
          <pc:sldMk cId="133360802" sldId="318"/>
        </pc:sldMkLst>
      </pc:sldChg>
      <pc:sldChg chg="del">
        <pc:chgData name="Winfrey Avant, Deneca" userId="bf81dfd3-d708-4cc2-99e1-403c79eacfc5" providerId="ADAL" clId="{7DA013E4-8A91-4A04-852D-99E31A7EA750}" dt="2024-02-08T19:45:47.189" v="18" actId="47"/>
        <pc:sldMkLst>
          <pc:docMk/>
          <pc:sldMk cId="881872965" sldId="319"/>
        </pc:sldMkLst>
      </pc:sldChg>
      <pc:sldChg chg="del">
        <pc:chgData name="Winfrey Avant, Deneca" userId="bf81dfd3-d708-4cc2-99e1-403c79eacfc5" providerId="ADAL" clId="{7DA013E4-8A91-4A04-852D-99E31A7EA750}" dt="2024-02-08T19:45:47.706" v="19" actId="47"/>
        <pc:sldMkLst>
          <pc:docMk/>
          <pc:sldMk cId="1806370364" sldId="320"/>
        </pc:sldMkLst>
      </pc:sldChg>
      <pc:sldChg chg="del">
        <pc:chgData name="Winfrey Avant, Deneca" userId="bf81dfd3-d708-4cc2-99e1-403c79eacfc5" providerId="ADAL" clId="{7DA013E4-8A91-4A04-852D-99E31A7EA750}" dt="2024-02-08T19:45:48.242" v="20" actId="47"/>
        <pc:sldMkLst>
          <pc:docMk/>
          <pc:sldMk cId="323661168" sldId="321"/>
        </pc:sldMkLst>
      </pc:sldChg>
      <pc:sldChg chg="del">
        <pc:chgData name="Winfrey Avant, Deneca" userId="bf81dfd3-d708-4cc2-99e1-403c79eacfc5" providerId="ADAL" clId="{7DA013E4-8A91-4A04-852D-99E31A7EA750}" dt="2024-02-08T19:46:36.603" v="28" actId="47"/>
        <pc:sldMkLst>
          <pc:docMk/>
          <pc:sldMk cId="1929260695" sldId="324"/>
        </pc:sldMkLst>
      </pc:sldChg>
      <pc:sldChg chg="del">
        <pc:chgData name="Winfrey Avant, Deneca" userId="bf81dfd3-d708-4cc2-99e1-403c79eacfc5" providerId="ADAL" clId="{7DA013E4-8A91-4A04-852D-99E31A7EA750}" dt="2024-02-08T19:46:41.290" v="29" actId="47"/>
        <pc:sldMkLst>
          <pc:docMk/>
          <pc:sldMk cId="910166960" sldId="325"/>
        </pc:sldMkLst>
      </pc:sldChg>
      <pc:sldChg chg="del">
        <pc:chgData name="Winfrey Avant, Deneca" userId="bf81dfd3-d708-4cc2-99e1-403c79eacfc5" providerId="ADAL" clId="{7DA013E4-8A91-4A04-852D-99E31A7EA750}" dt="2024-02-08T19:46:46.727" v="30" actId="47"/>
        <pc:sldMkLst>
          <pc:docMk/>
          <pc:sldMk cId="309229098" sldId="327"/>
        </pc:sldMkLst>
      </pc:sldChg>
      <pc:sldChg chg="del">
        <pc:chgData name="Winfrey Avant, Deneca" userId="bf81dfd3-d708-4cc2-99e1-403c79eacfc5" providerId="ADAL" clId="{7DA013E4-8A91-4A04-852D-99E31A7EA750}" dt="2024-02-08T19:46:47.214" v="31" actId="47"/>
        <pc:sldMkLst>
          <pc:docMk/>
          <pc:sldMk cId="1563326283" sldId="328"/>
        </pc:sldMkLst>
      </pc:sldChg>
      <pc:sldChg chg="del">
        <pc:chgData name="Winfrey Avant, Deneca" userId="bf81dfd3-d708-4cc2-99e1-403c79eacfc5" providerId="ADAL" clId="{7DA013E4-8A91-4A04-852D-99E31A7EA750}" dt="2024-02-08T19:46:47.640" v="32" actId="47"/>
        <pc:sldMkLst>
          <pc:docMk/>
          <pc:sldMk cId="2739168113" sldId="329"/>
        </pc:sldMkLst>
      </pc:sldChg>
      <pc:sldChg chg="del">
        <pc:chgData name="Winfrey Avant, Deneca" userId="bf81dfd3-d708-4cc2-99e1-403c79eacfc5" providerId="ADAL" clId="{7DA013E4-8A91-4A04-852D-99E31A7EA750}" dt="2024-02-08T19:46:48.048" v="33" actId="47"/>
        <pc:sldMkLst>
          <pc:docMk/>
          <pc:sldMk cId="1151260975" sldId="330"/>
        </pc:sldMkLst>
      </pc:sldChg>
      <pc:sldChg chg="del">
        <pc:chgData name="Winfrey Avant, Deneca" userId="bf81dfd3-d708-4cc2-99e1-403c79eacfc5" providerId="ADAL" clId="{7DA013E4-8A91-4A04-852D-99E31A7EA750}" dt="2024-02-08T19:46:48.536" v="34" actId="47"/>
        <pc:sldMkLst>
          <pc:docMk/>
          <pc:sldMk cId="1470248942" sldId="331"/>
        </pc:sldMkLst>
      </pc:sldChg>
      <pc:sldChg chg="del">
        <pc:chgData name="Winfrey Avant, Deneca" userId="bf81dfd3-d708-4cc2-99e1-403c79eacfc5" providerId="ADAL" clId="{7DA013E4-8A91-4A04-852D-99E31A7EA750}" dt="2024-02-08T19:46:49.140" v="35" actId="47"/>
        <pc:sldMkLst>
          <pc:docMk/>
          <pc:sldMk cId="282617142" sldId="332"/>
        </pc:sldMkLst>
      </pc:sldChg>
      <pc:sldChg chg="del">
        <pc:chgData name="Winfrey Avant, Deneca" userId="bf81dfd3-d708-4cc2-99e1-403c79eacfc5" providerId="ADAL" clId="{7DA013E4-8A91-4A04-852D-99E31A7EA750}" dt="2024-02-08T19:47:25.754" v="43" actId="47"/>
        <pc:sldMkLst>
          <pc:docMk/>
          <pc:sldMk cId="1332994457" sldId="343"/>
        </pc:sldMkLst>
      </pc:sldChg>
      <pc:sldChg chg="del">
        <pc:chgData name="Winfrey Avant, Deneca" userId="bf81dfd3-d708-4cc2-99e1-403c79eacfc5" providerId="ADAL" clId="{7DA013E4-8A91-4A04-852D-99E31A7EA750}" dt="2024-02-08T19:47:28.329" v="44" actId="47"/>
        <pc:sldMkLst>
          <pc:docMk/>
          <pc:sldMk cId="3679510981" sldId="345"/>
        </pc:sldMkLst>
      </pc:sldChg>
      <pc:sldChg chg="del">
        <pc:chgData name="Winfrey Avant, Deneca" userId="bf81dfd3-d708-4cc2-99e1-403c79eacfc5" providerId="ADAL" clId="{7DA013E4-8A91-4A04-852D-99E31A7EA750}" dt="2024-02-08T19:47:28.785" v="45" actId="47"/>
        <pc:sldMkLst>
          <pc:docMk/>
          <pc:sldMk cId="3648079581" sldId="346"/>
        </pc:sldMkLst>
      </pc:sldChg>
      <pc:sldChg chg="del">
        <pc:chgData name="Winfrey Avant, Deneca" userId="bf81dfd3-d708-4cc2-99e1-403c79eacfc5" providerId="ADAL" clId="{7DA013E4-8A91-4A04-852D-99E31A7EA750}" dt="2024-02-08T19:47:29.240" v="46" actId="47"/>
        <pc:sldMkLst>
          <pc:docMk/>
          <pc:sldMk cId="2306641896" sldId="347"/>
        </pc:sldMkLst>
      </pc:sldChg>
      <pc:sldChg chg="del">
        <pc:chgData name="Winfrey Avant, Deneca" userId="bf81dfd3-d708-4cc2-99e1-403c79eacfc5" providerId="ADAL" clId="{7DA013E4-8A91-4A04-852D-99E31A7EA750}" dt="2024-02-08T19:47:29.680" v="47" actId="47"/>
        <pc:sldMkLst>
          <pc:docMk/>
          <pc:sldMk cId="379485373" sldId="348"/>
        </pc:sldMkLst>
      </pc:sldChg>
      <pc:sldChg chg="del">
        <pc:chgData name="Winfrey Avant, Deneca" userId="bf81dfd3-d708-4cc2-99e1-403c79eacfc5" providerId="ADAL" clId="{7DA013E4-8A91-4A04-852D-99E31A7EA750}" dt="2024-02-08T19:47:30.134" v="48" actId="47"/>
        <pc:sldMkLst>
          <pc:docMk/>
          <pc:sldMk cId="4269313756" sldId="349"/>
        </pc:sldMkLst>
      </pc:sldChg>
      <pc:sldChg chg="del">
        <pc:chgData name="Winfrey Avant, Deneca" userId="bf81dfd3-d708-4cc2-99e1-403c79eacfc5" providerId="ADAL" clId="{7DA013E4-8A91-4A04-852D-99E31A7EA750}" dt="2024-02-08T19:47:30.652" v="49" actId="47"/>
        <pc:sldMkLst>
          <pc:docMk/>
          <pc:sldMk cId="2601580498" sldId="350"/>
        </pc:sldMkLst>
      </pc:sldChg>
      <pc:sldChg chg="del">
        <pc:chgData name="Winfrey Avant, Deneca" userId="bf81dfd3-d708-4cc2-99e1-403c79eacfc5" providerId="ADAL" clId="{7DA013E4-8A91-4A04-852D-99E31A7EA750}" dt="2024-02-08T19:48:08.853" v="57" actId="47"/>
        <pc:sldMkLst>
          <pc:docMk/>
          <pc:sldMk cId="1068186122" sldId="354"/>
        </pc:sldMkLst>
      </pc:sldChg>
      <pc:sldChg chg="del">
        <pc:chgData name="Winfrey Avant, Deneca" userId="bf81dfd3-d708-4cc2-99e1-403c79eacfc5" providerId="ADAL" clId="{7DA013E4-8A91-4A04-852D-99E31A7EA750}" dt="2024-02-08T19:48:11.171" v="58" actId="47"/>
        <pc:sldMkLst>
          <pc:docMk/>
          <pc:sldMk cId="643353520" sldId="356"/>
        </pc:sldMkLst>
      </pc:sldChg>
      <pc:sldChg chg="del">
        <pc:chgData name="Winfrey Avant, Deneca" userId="bf81dfd3-d708-4cc2-99e1-403c79eacfc5" providerId="ADAL" clId="{7DA013E4-8A91-4A04-852D-99E31A7EA750}" dt="2024-02-08T19:48:11.627" v="59" actId="47"/>
        <pc:sldMkLst>
          <pc:docMk/>
          <pc:sldMk cId="3559692265" sldId="357"/>
        </pc:sldMkLst>
      </pc:sldChg>
      <pc:sldChg chg="del">
        <pc:chgData name="Winfrey Avant, Deneca" userId="bf81dfd3-d708-4cc2-99e1-403c79eacfc5" providerId="ADAL" clId="{7DA013E4-8A91-4A04-852D-99E31A7EA750}" dt="2024-02-08T19:48:12.019" v="60" actId="47"/>
        <pc:sldMkLst>
          <pc:docMk/>
          <pc:sldMk cId="2299784754" sldId="358"/>
        </pc:sldMkLst>
      </pc:sldChg>
      <pc:sldChg chg="del">
        <pc:chgData name="Winfrey Avant, Deneca" userId="bf81dfd3-d708-4cc2-99e1-403c79eacfc5" providerId="ADAL" clId="{7DA013E4-8A91-4A04-852D-99E31A7EA750}" dt="2024-02-08T19:48:12.813" v="61" actId="47"/>
        <pc:sldMkLst>
          <pc:docMk/>
          <pc:sldMk cId="2067731645" sldId="359"/>
        </pc:sldMkLst>
      </pc:sldChg>
      <pc:sldChg chg="del">
        <pc:chgData name="Winfrey Avant, Deneca" userId="bf81dfd3-d708-4cc2-99e1-403c79eacfc5" providerId="ADAL" clId="{7DA013E4-8A91-4A04-852D-99E31A7EA750}" dt="2024-02-08T19:48:13.605" v="62" actId="47"/>
        <pc:sldMkLst>
          <pc:docMk/>
          <pc:sldMk cId="1669649429" sldId="360"/>
        </pc:sldMkLst>
      </pc:sldChg>
      <pc:sldChg chg="del">
        <pc:chgData name="Winfrey Avant, Deneca" userId="bf81dfd3-d708-4cc2-99e1-403c79eacfc5" providerId="ADAL" clId="{7DA013E4-8A91-4A04-852D-99E31A7EA750}" dt="2024-02-08T19:48:14.190" v="63" actId="47"/>
        <pc:sldMkLst>
          <pc:docMk/>
          <pc:sldMk cId="1760784811" sldId="361"/>
        </pc:sldMkLst>
      </pc:sldChg>
      <pc:sldChg chg="del">
        <pc:chgData name="Winfrey Avant, Deneca" userId="bf81dfd3-d708-4cc2-99e1-403c79eacfc5" providerId="ADAL" clId="{7DA013E4-8A91-4A04-852D-99E31A7EA750}" dt="2024-02-08T19:48:27.051" v="64" actId="47"/>
        <pc:sldMkLst>
          <pc:docMk/>
          <pc:sldMk cId="969079797" sldId="362"/>
        </pc:sldMkLst>
      </pc:sldChg>
      <pc:sldChg chg="del">
        <pc:chgData name="Winfrey Avant, Deneca" userId="bf81dfd3-d708-4cc2-99e1-403c79eacfc5" providerId="ADAL" clId="{7DA013E4-8A91-4A04-852D-99E31A7EA750}" dt="2024-02-08T19:48:30.298" v="65" actId="47"/>
        <pc:sldMkLst>
          <pc:docMk/>
          <pc:sldMk cId="3984676325" sldId="364"/>
        </pc:sldMkLst>
      </pc:sldChg>
      <pc:sldChg chg="del">
        <pc:chgData name="Winfrey Avant, Deneca" userId="bf81dfd3-d708-4cc2-99e1-403c79eacfc5" providerId="ADAL" clId="{7DA013E4-8A91-4A04-852D-99E31A7EA750}" dt="2024-02-08T19:48:30.801" v="66" actId="47"/>
        <pc:sldMkLst>
          <pc:docMk/>
          <pc:sldMk cId="1727437002" sldId="365"/>
        </pc:sldMkLst>
      </pc:sldChg>
      <pc:sldChg chg="del">
        <pc:chgData name="Winfrey Avant, Deneca" userId="bf81dfd3-d708-4cc2-99e1-403c79eacfc5" providerId="ADAL" clId="{7DA013E4-8A91-4A04-852D-99E31A7EA750}" dt="2024-02-08T19:48:31.240" v="67" actId="47"/>
        <pc:sldMkLst>
          <pc:docMk/>
          <pc:sldMk cId="4268116459" sldId="366"/>
        </pc:sldMkLst>
      </pc:sldChg>
      <pc:sldChg chg="del">
        <pc:chgData name="Winfrey Avant, Deneca" userId="bf81dfd3-d708-4cc2-99e1-403c79eacfc5" providerId="ADAL" clId="{7DA013E4-8A91-4A04-852D-99E31A7EA750}" dt="2024-02-08T19:48:32.670" v="69" actId="47"/>
        <pc:sldMkLst>
          <pc:docMk/>
          <pc:sldMk cId="464741023" sldId="367"/>
        </pc:sldMkLst>
      </pc:sldChg>
      <pc:sldChg chg="del">
        <pc:chgData name="Winfrey Avant, Deneca" userId="bf81dfd3-d708-4cc2-99e1-403c79eacfc5" providerId="ADAL" clId="{7DA013E4-8A91-4A04-852D-99E31A7EA750}" dt="2024-02-08T19:48:32.088" v="68" actId="47"/>
        <pc:sldMkLst>
          <pc:docMk/>
          <pc:sldMk cId="2032254380" sldId="368"/>
        </pc:sldMkLst>
      </pc:sldChg>
      <pc:sldChg chg="del">
        <pc:chgData name="Winfrey Avant, Deneca" userId="bf81dfd3-d708-4cc2-99e1-403c79eacfc5" providerId="ADAL" clId="{7DA013E4-8A91-4A04-852D-99E31A7EA750}" dt="2024-02-08T19:48:33.487" v="70" actId="47"/>
        <pc:sldMkLst>
          <pc:docMk/>
          <pc:sldMk cId="1807689429" sldId="369"/>
        </pc:sldMkLst>
      </pc:sldChg>
      <pc:sldChg chg="del">
        <pc:chgData name="Winfrey Avant, Deneca" userId="bf81dfd3-d708-4cc2-99e1-403c79eacfc5" providerId="ADAL" clId="{7DA013E4-8A91-4A04-852D-99E31A7EA750}" dt="2024-02-08T19:49:40.327" v="85" actId="47"/>
        <pc:sldMkLst>
          <pc:docMk/>
          <pc:sldMk cId="2607036751" sldId="381"/>
        </pc:sldMkLst>
      </pc:sldChg>
      <pc:sldChg chg="del">
        <pc:chgData name="Winfrey Avant, Deneca" userId="bf81dfd3-d708-4cc2-99e1-403c79eacfc5" providerId="ADAL" clId="{7DA013E4-8A91-4A04-852D-99E31A7EA750}" dt="2024-02-08T19:49:43.956" v="86" actId="47"/>
        <pc:sldMkLst>
          <pc:docMk/>
          <pc:sldMk cId="387718527" sldId="383"/>
        </pc:sldMkLst>
      </pc:sldChg>
      <pc:sldChg chg="del">
        <pc:chgData name="Winfrey Avant, Deneca" userId="bf81dfd3-d708-4cc2-99e1-403c79eacfc5" providerId="ADAL" clId="{7DA013E4-8A91-4A04-852D-99E31A7EA750}" dt="2024-02-08T19:49:44.444" v="87" actId="47"/>
        <pc:sldMkLst>
          <pc:docMk/>
          <pc:sldMk cId="2411000157" sldId="384"/>
        </pc:sldMkLst>
      </pc:sldChg>
      <pc:sldChg chg="del">
        <pc:chgData name="Winfrey Avant, Deneca" userId="bf81dfd3-d708-4cc2-99e1-403c79eacfc5" providerId="ADAL" clId="{7DA013E4-8A91-4A04-852D-99E31A7EA750}" dt="2024-02-08T19:49:44.932" v="88" actId="47"/>
        <pc:sldMkLst>
          <pc:docMk/>
          <pc:sldMk cId="2601575626" sldId="385"/>
        </pc:sldMkLst>
      </pc:sldChg>
      <pc:sldChg chg="del">
        <pc:chgData name="Winfrey Avant, Deneca" userId="bf81dfd3-d708-4cc2-99e1-403c79eacfc5" providerId="ADAL" clId="{7DA013E4-8A91-4A04-852D-99E31A7EA750}" dt="2024-02-08T19:49:45.469" v="89" actId="47"/>
        <pc:sldMkLst>
          <pc:docMk/>
          <pc:sldMk cId="2948318464" sldId="386"/>
        </pc:sldMkLst>
      </pc:sldChg>
      <pc:sldChg chg="del">
        <pc:chgData name="Winfrey Avant, Deneca" userId="bf81dfd3-d708-4cc2-99e1-403c79eacfc5" providerId="ADAL" clId="{7DA013E4-8A91-4A04-852D-99E31A7EA750}" dt="2024-02-08T19:49:45.974" v="90" actId="47"/>
        <pc:sldMkLst>
          <pc:docMk/>
          <pc:sldMk cId="4076345046" sldId="387"/>
        </pc:sldMkLst>
      </pc:sldChg>
      <pc:sldChg chg="del">
        <pc:chgData name="Winfrey Avant, Deneca" userId="bf81dfd3-d708-4cc2-99e1-403c79eacfc5" providerId="ADAL" clId="{7DA013E4-8A91-4A04-852D-99E31A7EA750}" dt="2024-02-08T19:49:46.462" v="91" actId="47"/>
        <pc:sldMkLst>
          <pc:docMk/>
          <pc:sldMk cId="2490686445" sldId="388"/>
        </pc:sldMkLst>
      </pc:sldChg>
      <pc:sldChg chg="del">
        <pc:chgData name="Winfrey Avant, Deneca" userId="bf81dfd3-d708-4cc2-99e1-403c79eacfc5" providerId="ADAL" clId="{7DA013E4-8A91-4A04-852D-99E31A7EA750}" dt="2024-02-08T19:49:56.472" v="92" actId="47"/>
        <pc:sldMkLst>
          <pc:docMk/>
          <pc:sldMk cId="958691591" sldId="389"/>
        </pc:sldMkLst>
      </pc:sldChg>
      <pc:sldChg chg="del">
        <pc:chgData name="Winfrey Avant, Deneca" userId="bf81dfd3-d708-4cc2-99e1-403c79eacfc5" providerId="ADAL" clId="{7DA013E4-8A91-4A04-852D-99E31A7EA750}" dt="2024-02-08T19:50:01.438" v="93" actId="47"/>
        <pc:sldMkLst>
          <pc:docMk/>
          <pc:sldMk cId="1158898161" sldId="391"/>
        </pc:sldMkLst>
      </pc:sldChg>
      <pc:sldChg chg="del">
        <pc:chgData name="Winfrey Avant, Deneca" userId="bf81dfd3-d708-4cc2-99e1-403c79eacfc5" providerId="ADAL" clId="{7DA013E4-8A91-4A04-852D-99E31A7EA750}" dt="2024-02-08T19:50:01.957" v="94" actId="47"/>
        <pc:sldMkLst>
          <pc:docMk/>
          <pc:sldMk cId="3526498687" sldId="392"/>
        </pc:sldMkLst>
      </pc:sldChg>
      <pc:sldChg chg="del">
        <pc:chgData name="Winfrey Avant, Deneca" userId="bf81dfd3-d708-4cc2-99e1-403c79eacfc5" providerId="ADAL" clId="{7DA013E4-8A91-4A04-852D-99E31A7EA750}" dt="2024-02-08T19:50:02.398" v="95" actId="47"/>
        <pc:sldMkLst>
          <pc:docMk/>
          <pc:sldMk cId="2473947130" sldId="393"/>
        </pc:sldMkLst>
      </pc:sldChg>
      <pc:sldChg chg="del">
        <pc:chgData name="Winfrey Avant, Deneca" userId="bf81dfd3-d708-4cc2-99e1-403c79eacfc5" providerId="ADAL" clId="{7DA013E4-8A91-4A04-852D-99E31A7EA750}" dt="2024-02-08T19:50:02.981" v="96" actId="47"/>
        <pc:sldMkLst>
          <pc:docMk/>
          <pc:sldMk cId="2434871804" sldId="394"/>
        </pc:sldMkLst>
      </pc:sldChg>
      <pc:sldChg chg="del">
        <pc:chgData name="Winfrey Avant, Deneca" userId="bf81dfd3-d708-4cc2-99e1-403c79eacfc5" providerId="ADAL" clId="{7DA013E4-8A91-4A04-852D-99E31A7EA750}" dt="2024-02-08T19:50:03.614" v="97" actId="47"/>
        <pc:sldMkLst>
          <pc:docMk/>
          <pc:sldMk cId="2811836134" sldId="395"/>
        </pc:sldMkLst>
      </pc:sldChg>
      <pc:sldChg chg="del">
        <pc:chgData name="Winfrey Avant, Deneca" userId="bf81dfd3-d708-4cc2-99e1-403c79eacfc5" providerId="ADAL" clId="{7DA013E4-8A91-4A04-852D-99E31A7EA750}" dt="2024-02-08T19:50:05" v="98" actId="47"/>
        <pc:sldMkLst>
          <pc:docMk/>
          <pc:sldMk cId="342281599" sldId="396"/>
        </pc:sldMkLst>
      </pc:sldChg>
      <pc:sldChg chg="del">
        <pc:chgData name="Winfrey Avant, Deneca" userId="bf81dfd3-d708-4cc2-99e1-403c79eacfc5" providerId="ADAL" clId="{7DA013E4-8A91-4A04-852D-99E31A7EA750}" dt="2024-02-08T19:50:30.791" v="99" actId="47"/>
        <pc:sldMkLst>
          <pc:docMk/>
          <pc:sldMk cId="2420575199" sldId="397"/>
        </pc:sldMkLst>
      </pc:sldChg>
      <pc:sldChg chg="del">
        <pc:chgData name="Winfrey Avant, Deneca" userId="bf81dfd3-d708-4cc2-99e1-403c79eacfc5" providerId="ADAL" clId="{7DA013E4-8A91-4A04-852D-99E31A7EA750}" dt="2024-02-08T19:50:34.415" v="100" actId="47"/>
        <pc:sldMkLst>
          <pc:docMk/>
          <pc:sldMk cId="2052387725" sldId="399"/>
        </pc:sldMkLst>
      </pc:sldChg>
      <pc:sldChg chg="del">
        <pc:chgData name="Winfrey Avant, Deneca" userId="bf81dfd3-d708-4cc2-99e1-403c79eacfc5" providerId="ADAL" clId="{7DA013E4-8A91-4A04-852D-99E31A7EA750}" dt="2024-02-08T19:50:35.201" v="101" actId="47"/>
        <pc:sldMkLst>
          <pc:docMk/>
          <pc:sldMk cId="1865929377" sldId="400"/>
        </pc:sldMkLst>
      </pc:sldChg>
      <pc:sldChg chg="del">
        <pc:chgData name="Winfrey Avant, Deneca" userId="bf81dfd3-d708-4cc2-99e1-403c79eacfc5" providerId="ADAL" clId="{7DA013E4-8A91-4A04-852D-99E31A7EA750}" dt="2024-02-08T19:50:35.972" v="102" actId="47"/>
        <pc:sldMkLst>
          <pc:docMk/>
          <pc:sldMk cId="2624298797" sldId="401"/>
        </pc:sldMkLst>
      </pc:sldChg>
      <pc:sldChg chg="del">
        <pc:chgData name="Winfrey Avant, Deneca" userId="bf81dfd3-d708-4cc2-99e1-403c79eacfc5" providerId="ADAL" clId="{7DA013E4-8A91-4A04-852D-99E31A7EA750}" dt="2024-02-08T19:50:36.696" v="103" actId="47"/>
        <pc:sldMkLst>
          <pc:docMk/>
          <pc:sldMk cId="1315953798" sldId="402"/>
        </pc:sldMkLst>
      </pc:sldChg>
      <pc:sldChg chg="del">
        <pc:chgData name="Winfrey Avant, Deneca" userId="bf81dfd3-d708-4cc2-99e1-403c79eacfc5" providerId="ADAL" clId="{7DA013E4-8A91-4A04-852D-99E31A7EA750}" dt="2024-02-08T19:50:37.445" v="104" actId="47"/>
        <pc:sldMkLst>
          <pc:docMk/>
          <pc:sldMk cId="4103998826" sldId="403"/>
        </pc:sldMkLst>
      </pc:sldChg>
      <pc:sldChg chg="del">
        <pc:chgData name="Winfrey Avant, Deneca" userId="bf81dfd3-d708-4cc2-99e1-403c79eacfc5" providerId="ADAL" clId="{7DA013E4-8A91-4A04-852D-99E31A7EA750}" dt="2024-02-08T19:50:38.452" v="105" actId="47"/>
        <pc:sldMkLst>
          <pc:docMk/>
          <pc:sldMk cId="2940701029" sldId="404"/>
        </pc:sldMkLst>
      </pc:sldChg>
      <pc:sldChg chg="del">
        <pc:chgData name="Winfrey Avant, Deneca" userId="bf81dfd3-d708-4cc2-99e1-403c79eacfc5" providerId="ADAL" clId="{7DA013E4-8A91-4A04-852D-99E31A7EA750}" dt="2024-02-08T19:48:51.872" v="71" actId="47"/>
        <pc:sldMkLst>
          <pc:docMk/>
          <pc:sldMk cId="2960595845" sldId="414"/>
        </pc:sldMkLst>
      </pc:sldChg>
      <pc:sldChg chg="del">
        <pc:chgData name="Winfrey Avant, Deneca" userId="bf81dfd3-d708-4cc2-99e1-403c79eacfc5" providerId="ADAL" clId="{7DA013E4-8A91-4A04-852D-99E31A7EA750}" dt="2024-02-08T19:49:09.902" v="72" actId="47"/>
        <pc:sldMkLst>
          <pc:docMk/>
          <pc:sldMk cId="1502383172" sldId="416"/>
        </pc:sldMkLst>
      </pc:sldChg>
      <pc:sldChg chg="del">
        <pc:chgData name="Winfrey Avant, Deneca" userId="bf81dfd3-d708-4cc2-99e1-403c79eacfc5" providerId="ADAL" clId="{7DA013E4-8A91-4A04-852D-99E31A7EA750}" dt="2024-02-08T19:49:10.545" v="73" actId="47"/>
        <pc:sldMkLst>
          <pc:docMk/>
          <pc:sldMk cId="695791510" sldId="417"/>
        </pc:sldMkLst>
      </pc:sldChg>
      <pc:sldChg chg="del">
        <pc:chgData name="Winfrey Avant, Deneca" userId="bf81dfd3-d708-4cc2-99e1-403c79eacfc5" providerId="ADAL" clId="{7DA013E4-8A91-4A04-852D-99E31A7EA750}" dt="2024-02-08T19:49:11.043" v="74" actId="47"/>
        <pc:sldMkLst>
          <pc:docMk/>
          <pc:sldMk cId="1603818832" sldId="418"/>
        </pc:sldMkLst>
      </pc:sldChg>
      <pc:sldChg chg="del">
        <pc:chgData name="Winfrey Avant, Deneca" userId="bf81dfd3-d708-4cc2-99e1-403c79eacfc5" providerId="ADAL" clId="{7DA013E4-8A91-4A04-852D-99E31A7EA750}" dt="2024-02-08T19:49:11.566" v="75" actId="47"/>
        <pc:sldMkLst>
          <pc:docMk/>
          <pc:sldMk cId="859148175" sldId="419"/>
        </pc:sldMkLst>
      </pc:sldChg>
      <pc:sldChg chg="del">
        <pc:chgData name="Winfrey Avant, Deneca" userId="bf81dfd3-d708-4cc2-99e1-403c79eacfc5" providerId="ADAL" clId="{7DA013E4-8A91-4A04-852D-99E31A7EA750}" dt="2024-02-08T19:49:12.430" v="76" actId="47"/>
        <pc:sldMkLst>
          <pc:docMk/>
          <pc:sldMk cId="589492746" sldId="420"/>
        </pc:sldMkLst>
      </pc:sldChg>
      <pc:sldChg chg="del">
        <pc:chgData name="Winfrey Avant, Deneca" userId="bf81dfd3-d708-4cc2-99e1-403c79eacfc5" providerId="ADAL" clId="{7DA013E4-8A91-4A04-852D-99E31A7EA750}" dt="2024-02-08T19:49:13.719" v="77" actId="47"/>
        <pc:sldMkLst>
          <pc:docMk/>
          <pc:sldMk cId="1387563422" sldId="421"/>
        </pc:sldMkLst>
      </pc:sldChg>
      <pc:sldChg chg="del">
        <pc:chgData name="Winfrey Avant, Deneca" userId="bf81dfd3-d708-4cc2-99e1-403c79eacfc5" providerId="ADAL" clId="{7DA013E4-8A91-4A04-852D-99E31A7EA750}" dt="2024-02-08T19:49:23.126" v="78" actId="47"/>
        <pc:sldMkLst>
          <pc:docMk/>
          <pc:sldMk cId="2293455924" sldId="422"/>
        </pc:sldMkLst>
      </pc:sldChg>
      <pc:sldChg chg="del">
        <pc:chgData name="Winfrey Avant, Deneca" userId="bf81dfd3-d708-4cc2-99e1-403c79eacfc5" providerId="ADAL" clId="{7DA013E4-8A91-4A04-852D-99E31A7EA750}" dt="2024-02-08T19:49:29.166" v="79" actId="47"/>
        <pc:sldMkLst>
          <pc:docMk/>
          <pc:sldMk cId="380302261" sldId="424"/>
        </pc:sldMkLst>
      </pc:sldChg>
      <pc:sldChg chg="del">
        <pc:chgData name="Winfrey Avant, Deneca" userId="bf81dfd3-d708-4cc2-99e1-403c79eacfc5" providerId="ADAL" clId="{7DA013E4-8A91-4A04-852D-99E31A7EA750}" dt="2024-02-08T19:49:29.686" v="80" actId="47"/>
        <pc:sldMkLst>
          <pc:docMk/>
          <pc:sldMk cId="2709563418" sldId="425"/>
        </pc:sldMkLst>
      </pc:sldChg>
      <pc:sldChg chg="del">
        <pc:chgData name="Winfrey Avant, Deneca" userId="bf81dfd3-d708-4cc2-99e1-403c79eacfc5" providerId="ADAL" clId="{7DA013E4-8A91-4A04-852D-99E31A7EA750}" dt="2024-02-08T19:49:30.663" v="82" actId="47"/>
        <pc:sldMkLst>
          <pc:docMk/>
          <pc:sldMk cId="793194824" sldId="426"/>
        </pc:sldMkLst>
      </pc:sldChg>
      <pc:sldChg chg="del">
        <pc:chgData name="Winfrey Avant, Deneca" userId="bf81dfd3-d708-4cc2-99e1-403c79eacfc5" providerId="ADAL" clId="{7DA013E4-8A91-4A04-852D-99E31A7EA750}" dt="2024-02-08T19:49:31.165" v="83" actId="47"/>
        <pc:sldMkLst>
          <pc:docMk/>
          <pc:sldMk cId="3844733828" sldId="427"/>
        </pc:sldMkLst>
      </pc:sldChg>
      <pc:sldChg chg="del">
        <pc:chgData name="Winfrey Avant, Deneca" userId="bf81dfd3-d708-4cc2-99e1-403c79eacfc5" providerId="ADAL" clId="{7DA013E4-8A91-4A04-852D-99E31A7EA750}" dt="2024-02-08T19:49:31.732" v="84" actId="47"/>
        <pc:sldMkLst>
          <pc:docMk/>
          <pc:sldMk cId="1090797534" sldId="428"/>
        </pc:sldMkLst>
      </pc:sldChg>
      <pc:sldChg chg="del">
        <pc:chgData name="Winfrey Avant, Deneca" userId="bf81dfd3-d708-4cc2-99e1-403c79eacfc5" providerId="ADAL" clId="{7DA013E4-8A91-4A04-852D-99E31A7EA750}" dt="2024-02-08T19:49:30.096" v="81" actId="47"/>
        <pc:sldMkLst>
          <pc:docMk/>
          <pc:sldMk cId="1708940876" sldId="429"/>
        </pc:sldMkLst>
      </pc:sldChg>
      <pc:sldChg chg="del">
        <pc:chgData name="Winfrey Avant, Deneca" userId="bf81dfd3-d708-4cc2-99e1-403c79eacfc5" providerId="ADAL" clId="{7DA013E4-8A91-4A04-852D-99E31A7EA750}" dt="2024-02-08T19:45:37.061" v="14" actId="47"/>
        <pc:sldMkLst>
          <pc:docMk/>
          <pc:sldMk cId="4060937838" sldId="433"/>
        </pc:sldMkLst>
      </pc:sldChg>
      <pc:sldChg chg="del">
        <pc:chgData name="Winfrey Avant, Deneca" userId="bf81dfd3-d708-4cc2-99e1-403c79eacfc5" providerId="ADAL" clId="{7DA013E4-8A91-4A04-852D-99E31A7EA750}" dt="2024-02-08T19:46:13.443" v="25" actId="47"/>
        <pc:sldMkLst>
          <pc:docMk/>
          <pc:sldMk cId="2879041480" sldId="440"/>
        </pc:sldMkLst>
      </pc:sldChg>
      <pc:sldChg chg="del">
        <pc:chgData name="Winfrey Avant, Deneca" userId="bf81dfd3-d708-4cc2-99e1-403c79eacfc5" providerId="ADAL" clId="{7DA013E4-8A91-4A04-852D-99E31A7EA750}" dt="2024-02-08T19:47:03.899" v="36" actId="47"/>
        <pc:sldMkLst>
          <pc:docMk/>
          <pc:sldMk cId="3747040881" sldId="455"/>
        </pc:sldMkLst>
      </pc:sldChg>
      <pc:sldChg chg="del">
        <pc:chgData name="Winfrey Avant, Deneca" userId="bf81dfd3-d708-4cc2-99e1-403c79eacfc5" providerId="ADAL" clId="{7DA013E4-8A91-4A04-852D-99E31A7EA750}" dt="2024-02-08T19:47:07.655" v="37" actId="47"/>
        <pc:sldMkLst>
          <pc:docMk/>
          <pc:sldMk cId="1550986289" sldId="457"/>
        </pc:sldMkLst>
      </pc:sldChg>
      <pc:sldChg chg="del">
        <pc:chgData name="Winfrey Avant, Deneca" userId="bf81dfd3-d708-4cc2-99e1-403c79eacfc5" providerId="ADAL" clId="{7DA013E4-8A91-4A04-852D-99E31A7EA750}" dt="2024-02-08T19:47:08.126" v="38" actId="47"/>
        <pc:sldMkLst>
          <pc:docMk/>
          <pc:sldMk cId="3407386214" sldId="458"/>
        </pc:sldMkLst>
      </pc:sldChg>
      <pc:sldChg chg="del">
        <pc:chgData name="Winfrey Avant, Deneca" userId="bf81dfd3-d708-4cc2-99e1-403c79eacfc5" providerId="ADAL" clId="{7DA013E4-8A91-4A04-852D-99E31A7EA750}" dt="2024-02-08T19:47:08.522" v="39" actId="47"/>
        <pc:sldMkLst>
          <pc:docMk/>
          <pc:sldMk cId="2649851471" sldId="459"/>
        </pc:sldMkLst>
      </pc:sldChg>
      <pc:sldChg chg="del">
        <pc:chgData name="Winfrey Avant, Deneca" userId="bf81dfd3-d708-4cc2-99e1-403c79eacfc5" providerId="ADAL" clId="{7DA013E4-8A91-4A04-852D-99E31A7EA750}" dt="2024-02-08T19:47:09.084" v="40" actId="47"/>
        <pc:sldMkLst>
          <pc:docMk/>
          <pc:sldMk cId="1456079782" sldId="460"/>
        </pc:sldMkLst>
      </pc:sldChg>
      <pc:sldChg chg="del">
        <pc:chgData name="Winfrey Avant, Deneca" userId="bf81dfd3-d708-4cc2-99e1-403c79eacfc5" providerId="ADAL" clId="{7DA013E4-8A91-4A04-852D-99E31A7EA750}" dt="2024-02-08T19:47:09.824" v="41" actId="47"/>
        <pc:sldMkLst>
          <pc:docMk/>
          <pc:sldMk cId="819616500" sldId="461"/>
        </pc:sldMkLst>
      </pc:sldChg>
      <pc:sldChg chg="del">
        <pc:chgData name="Winfrey Avant, Deneca" userId="bf81dfd3-d708-4cc2-99e1-403c79eacfc5" providerId="ADAL" clId="{7DA013E4-8A91-4A04-852D-99E31A7EA750}" dt="2024-02-08T19:47:10.375" v="42" actId="47"/>
        <pc:sldMkLst>
          <pc:docMk/>
          <pc:sldMk cId="3708695083" sldId="462"/>
        </pc:sldMkLst>
      </pc:sldChg>
      <pc:sldChg chg="del">
        <pc:chgData name="Winfrey Avant, Deneca" userId="bf81dfd3-d708-4cc2-99e1-403c79eacfc5" providerId="ADAL" clId="{7DA013E4-8A91-4A04-852D-99E31A7EA750}" dt="2024-02-08T19:47:41.687" v="50" actId="47"/>
        <pc:sldMkLst>
          <pc:docMk/>
          <pc:sldMk cId="2752622391" sldId="465"/>
        </pc:sldMkLst>
      </pc:sldChg>
      <pc:sldChg chg="del">
        <pc:chgData name="Winfrey Avant, Deneca" userId="bf81dfd3-d708-4cc2-99e1-403c79eacfc5" providerId="ADAL" clId="{7DA013E4-8A91-4A04-852D-99E31A7EA750}" dt="2024-02-08T19:47:50.024" v="51" actId="47"/>
        <pc:sldMkLst>
          <pc:docMk/>
          <pc:sldMk cId="3745866725" sldId="467"/>
        </pc:sldMkLst>
      </pc:sldChg>
      <pc:sldChg chg="del">
        <pc:chgData name="Winfrey Avant, Deneca" userId="bf81dfd3-d708-4cc2-99e1-403c79eacfc5" providerId="ADAL" clId="{7DA013E4-8A91-4A04-852D-99E31A7EA750}" dt="2024-02-08T19:47:50.556" v="52" actId="47"/>
        <pc:sldMkLst>
          <pc:docMk/>
          <pc:sldMk cId="182737278" sldId="468"/>
        </pc:sldMkLst>
      </pc:sldChg>
      <pc:sldChg chg="del">
        <pc:chgData name="Winfrey Avant, Deneca" userId="bf81dfd3-d708-4cc2-99e1-403c79eacfc5" providerId="ADAL" clId="{7DA013E4-8A91-4A04-852D-99E31A7EA750}" dt="2024-02-08T19:47:51.045" v="53" actId="47"/>
        <pc:sldMkLst>
          <pc:docMk/>
          <pc:sldMk cId="745546654" sldId="469"/>
        </pc:sldMkLst>
      </pc:sldChg>
      <pc:sldChg chg="del">
        <pc:chgData name="Winfrey Avant, Deneca" userId="bf81dfd3-d708-4cc2-99e1-403c79eacfc5" providerId="ADAL" clId="{7DA013E4-8A91-4A04-852D-99E31A7EA750}" dt="2024-02-08T19:47:51.753" v="54" actId="47"/>
        <pc:sldMkLst>
          <pc:docMk/>
          <pc:sldMk cId="4055362113" sldId="470"/>
        </pc:sldMkLst>
      </pc:sldChg>
      <pc:sldChg chg="del">
        <pc:chgData name="Winfrey Avant, Deneca" userId="bf81dfd3-d708-4cc2-99e1-403c79eacfc5" providerId="ADAL" clId="{7DA013E4-8A91-4A04-852D-99E31A7EA750}" dt="2024-02-08T19:47:52.398" v="55" actId="47"/>
        <pc:sldMkLst>
          <pc:docMk/>
          <pc:sldMk cId="3523425982" sldId="471"/>
        </pc:sldMkLst>
      </pc:sldChg>
      <pc:sldChg chg="del">
        <pc:chgData name="Winfrey Avant, Deneca" userId="bf81dfd3-d708-4cc2-99e1-403c79eacfc5" providerId="ADAL" clId="{7DA013E4-8A91-4A04-852D-99E31A7EA750}" dt="2024-02-08T19:47:52.986" v="56" actId="47"/>
        <pc:sldMkLst>
          <pc:docMk/>
          <pc:sldMk cId="2325336111" sldId="4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1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1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60139985732112E-2"/>
          <c:y val="0.15686858312710808"/>
          <c:w val="0.91913789612597363"/>
          <c:h val="0.6726689517677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Graphs'!$G$4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Graphs'!$K$5:$K$13</c:f>
              <c:strCache>
                <c:ptCount val="9"/>
                <c:pt idx="0">
                  <c:v>226
 (44%)</c:v>
                </c:pt>
                <c:pt idx="1">
                  <c:v>166
(38%)</c:v>
                </c:pt>
                <c:pt idx="2">
                  <c:v>0
(0%)</c:v>
                </c:pt>
                <c:pt idx="3">
                  <c:v>30
(44%)</c:v>
                </c:pt>
                <c:pt idx="4">
                  <c:v>8
(25%)</c:v>
                </c:pt>
                <c:pt idx="5">
                  <c:v>117
(22%)</c:v>
                </c:pt>
                <c:pt idx="6">
                  <c:v>111
(24%)</c:v>
                </c:pt>
                <c:pt idx="7">
                  <c:v>129
(33%)</c:v>
                </c:pt>
                <c:pt idx="8">
                  <c:v>37
(24%)</c:v>
                </c:pt>
              </c:strCache>
            </c:strRef>
          </c:cat>
          <c:val>
            <c:numRef>
              <c:f>'REPORT SOURCE Graphs'!$G$5:$G$13</c:f>
              <c:numCache>
                <c:formatCode>0</c:formatCode>
                <c:ptCount val="9"/>
                <c:pt idx="0">
                  <c:v>512</c:v>
                </c:pt>
                <c:pt idx="1">
                  <c:v>437</c:v>
                </c:pt>
                <c:pt idx="2">
                  <c:v>2</c:v>
                </c:pt>
                <c:pt idx="3">
                  <c:v>68</c:v>
                </c:pt>
                <c:pt idx="4">
                  <c:v>32</c:v>
                </c:pt>
                <c:pt idx="5">
                  <c:v>536</c:v>
                </c:pt>
                <c:pt idx="6">
                  <c:v>455</c:v>
                </c:pt>
                <c:pt idx="7">
                  <c:v>387</c:v>
                </c:pt>
                <c:pt idx="8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F-4E15-BE68-574670CE6F0E}"/>
            </c:ext>
          </c:extLst>
        </c:ser>
        <c:ser>
          <c:idx val="1"/>
          <c:order val="1"/>
          <c:tx>
            <c:strRef>
              <c:f>'REPORT SOURCE Graphs'!$H$4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Graphs'!$K$5:$K$13</c:f>
              <c:strCache>
                <c:ptCount val="9"/>
                <c:pt idx="0">
                  <c:v>226
 (44%)</c:v>
                </c:pt>
                <c:pt idx="1">
                  <c:v>166
(38%)</c:v>
                </c:pt>
                <c:pt idx="2">
                  <c:v>0
(0%)</c:v>
                </c:pt>
                <c:pt idx="3">
                  <c:v>30
(44%)</c:v>
                </c:pt>
                <c:pt idx="4">
                  <c:v>8
(25%)</c:v>
                </c:pt>
                <c:pt idx="5">
                  <c:v>117
(22%)</c:v>
                </c:pt>
                <c:pt idx="6">
                  <c:v>111
(24%)</c:v>
                </c:pt>
                <c:pt idx="7">
                  <c:v>129
(33%)</c:v>
                </c:pt>
                <c:pt idx="8">
                  <c:v>37
(24%)</c:v>
                </c:pt>
              </c:strCache>
            </c:strRef>
          </c:cat>
          <c:val>
            <c:numRef>
              <c:f>'REPORT SOURCE Graphs'!$H$5:$H$13</c:f>
              <c:numCache>
                <c:formatCode>0</c:formatCode>
                <c:ptCount val="9"/>
                <c:pt idx="0">
                  <c:v>226</c:v>
                </c:pt>
                <c:pt idx="1">
                  <c:v>166</c:v>
                </c:pt>
                <c:pt idx="2">
                  <c:v>0</c:v>
                </c:pt>
                <c:pt idx="3">
                  <c:v>30</c:v>
                </c:pt>
                <c:pt idx="4">
                  <c:v>8</c:v>
                </c:pt>
                <c:pt idx="5">
                  <c:v>117</c:v>
                </c:pt>
                <c:pt idx="6">
                  <c:v>111</c:v>
                </c:pt>
                <c:pt idx="7">
                  <c:v>129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F-4E15-BE68-574670CE6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D2D86D-A37C-4D2A-87D3-FBD315D734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A33499-AEB7-4464-90B7-9C9725DCB2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03DDAFD-AA44-4F2D-9084-301BF0FB08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739A615-DA96-47DC-BFC2-F00C520E9F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A53E16-3D79-4C96-8070-024FEB36FE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7E6EC08-C9BD-491A-A71F-75BD8C4A6B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9A12D2D-5298-49EF-A771-808E7EBFFF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39141CB-5365-49BF-9E29-5BD0EC9E22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37A88E-5CBF-41E9-A40C-91ADB45259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E0FDE9-5765-4AA8-A240-1D2C06A746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E24A705-20E5-48CA-93E7-1DBD37E166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3F41184-051C-4745-AC5C-E6F6AB61AA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F842DE5-B28D-49AB-8144-53DE4B0E19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CE7037C-11AC-406C-832E-66F98D8146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7BBD976-3511-4775-A907-3C6C1A58A0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3314C7-49BC-45BC-BCCD-FA2D9EFE8A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AF38EE-5E2D-4E88-B9B4-59A5592113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682756-ED26-46A5-A6FD-5230981E2E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EB4F15-8F02-4C50-816D-A498CBF8C6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2984F23-73B8-4D17-8CA2-F2128F74F7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602CEC-6EAA-476D-A1F0-DD7BE59745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8C5C7C7-D514-4D11-BE9E-38015FC7B4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5F57DF2-B9EA-462C-BBED-8D385B0575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4F7F61A-5F32-41DA-BBF2-F93182A1BA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E84B46E-5507-4FD9-842A-980674809A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E7E-41AE-A11C-F2FA8D521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Graphs'!$BE$4</c:f>
              <c:strCache>
                <c:ptCount val="1"/>
                <c:pt idx="0">
                  <c:v>36
(1%)</c:v>
                </c:pt>
              </c:strCache>
            </c:strRef>
          </c:cat>
          <c:val>
            <c:numRef>
              <c:f>'FINDING Graphs'!$AP$4</c:f>
              <c:numCache>
                <c:formatCode>0</c:formatCode>
                <c:ptCount val="1"/>
                <c:pt idx="0">
                  <c:v>507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Graphs'!$AS$4</c15:f>
                <c15:dlblRangeCache>
                  <c:ptCount val="1"/>
                  <c:pt idx="0">
                    <c:v>507
(14%)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E7E-41AE-A11C-F2FA8D521846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78528A-0778-4308-A42A-34DBBBA962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E7E-41AE-A11C-F2FA8D521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Graphs'!$BE$4</c:f>
              <c:strCache>
                <c:ptCount val="1"/>
                <c:pt idx="0">
                  <c:v>36
(1%)</c:v>
                </c:pt>
              </c:strCache>
            </c:strRef>
          </c:cat>
          <c:val>
            <c:numRef>
              <c:f>'FINDING Graphs'!$AT$4</c:f>
              <c:numCache>
                <c:formatCode>General</c:formatCode>
                <c:ptCount val="1"/>
                <c:pt idx="0">
                  <c:v>2801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Graphs'!$AW$4</c15:f>
                <c15:dlblRangeCache>
                  <c:ptCount val="1"/>
                  <c:pt idx="0">
                    <c:v>2801
(79%)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E7E-41AE-A11C-F2FA8D521846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640D61-C47B-4C56-BFBC-7A51F81B67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E7E-41AE-A11C-F2FA8D521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Graphs'!$BE$4</c:f>
              <c:strCache>
                <c:ptCount val="1"/>
                <c:pt idx="0">
                  <c:v>36
(1%)</c:v>
                </c:pt>
              </c:strCache>
            </c:strRef>
          </c:cat>
          <c:val>
            <c:numRef>
              <c:f>'FINDING Graphs'!$AX$4</c:f>
              <c:numCache>
                <c:formatCode>General</c:formatCode>
                <c:ptCount val="1"/>
                <c:pt idx="0">
                  <c:v>193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Graphs'!$BA$4</c15:f>
                <c15:dlblRangeCache>
                  <c:ptCount val="1"/>
                  <c:pt idx="0">
                    <c:v>193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E7E-41AE-A11C-F2FA8D521846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78F8618-BAE5-4F56-A43A-DCB968EC84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E7E-41AE-A11C-F2FA8D521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Graphs'!$BE$4</c:f>
              <c:strCache>
                <c:ptCount val="1"/>
                <c:pt idx="0">
                  <c:v>36
(1%)</c:v>
                </c:pt>
              </c:strCache>
            </c:strRef>
          </c:cat>
          <c:val>
            <c:numRef>
              <c:f>'FINDING Graphs'!$BB$4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Graphs'!$BE$4</c15:f>
                <c15:dlblRangeCache>
                  <c:ptCount val="1"/>
                  <c:pt idx="0">
                    <c:v>36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E7E-41AE-A11C-F2FA8D521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B618DF-A409-4F43-9796-83F436D827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95B0A7-CBC5-4FD9-A15E-80BE4FF09E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63DC05-BC7D-46BA-9982-4F3AD21F05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D9B0C7-F8A3-47DB-8A54-3AF042A088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Graphs'!$BP$4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'FINDING Graphs'!$BQ$4</c:f>
              <c:numCache>
                <c:formatCode>0.0</c:formatCode>
                <c:ptCount val="1"/>
                <c:pt idx="0">
                  <c:v>3.9218907747109362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9-4C8F-87A0-5B77735A822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Graphs'!$BP$4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'FINDING Graphs'!$BR$4</c:f>
              <c:numCache>
                <c:formatCode>0.0</c:formatCode>
                <c:ptCount val="1"/>
                <c:pt idx="0">
                  <c:v>0.45855953673543248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9-4C8F-87A0-5B77735A8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A597A5-F5B6-4E1F-B429-EA19665DED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A6E6C44-C0FC-4FB9-BFE0-5E35322F66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C14801-0A3D-4E75-BAA2-651289716F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5E3FF13-3FC3-4C2C-9E54-9971285DF6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BC9B740-20DF-47CB-A114-47FA61CF69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3B1C16E-5596-4E81-BC0C-EC960C3BD5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5F43BC3-52C3-416D-BC2F-65B26ADA66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297137F-0A6C-412C-BC98-F6C035CE7F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6D3F3FC-CAAC-47BA-A0C6-09FD734452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B217BB-B24F-45FB-8C00-D86AC21768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162E586-DF62-4D7B-A674-B5638FAC30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B8838BA-D785-4FB7-911C-82220A0C5E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4F389DF-E01D-4121-8A43-B3BAE2128F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0DABE86-BC3F-45A5-8BA9-A3ABCF2ADD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ABE0332-0968-4741-9008-9261733BB6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6017248-F3E3-4E0C-910F-628E599E80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0BEFBA-C39E-4492-929B-43F1396A7F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75078C-B1CF-47A7-8EB6-C169B5E56E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E2D74C-6EC7-4AD9-9BD3-44DB445D88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FE32A12-3704-4E8B-84BA-42AAF37B5D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BCA414D-D1FF-406B-B539-D5C2B64956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C45BCFC-0A02-4AD3-89A0-8B85405A17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1767D2B-702A-4446-8154-E300398704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0646961-462A-4559-BA3B-A43F1DBA15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A4253C-EF09-45FD-B1F7-7A8ABEA6B3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8BD-432C-B75F-7E2C3EDAB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Graphs'!$BS$4</c:f>
              <c:strCache>
                <c:ptCount val="1"/>
                <c:pt idx="0">
                  <c:v>67
(35%)</c:v>
                </c:pt>
              </c:strCache>
            </c:strRef>
          </c:cat>
          <c:val>
            <c:numRef>
              <c:f>'FINDING Graphs'!$BH$4</c:f>
              <c:numCache>
                <c:formatCode>0</c:formatCode>
                <c:ptCount val="1"/>
                <c:pt idx="0">
                  <c:v>120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Graphs'!$BK$4</c15:f>
                <c15:dlblRangeCache>
                  <c:ptCount val="1"/>
                  <c:pt idx="0">
                    <c:v>120
(24%)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8BD-432C-B75F-7E2C3EDAB168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136C55-E302-4D7D-B224-22F8FC1002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8BD-432C-B75F-7E2C3EDAB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Graphs'!$BS$4</c:f>
              <c:strCache>
                <c:ptCount val="1"/>
                <c:pt idx="0">
                  <c:v>67
(35%)</c:v>
                </c:pt>
              </c:strCache>
            </c:strRef>
          </c:cat>
          <c:val>
            <c:numRef>
              <c:f>'FINDING Graphs'!$BL$4</c:f>
              <c:numCache>
                <c:formatCode>0</c:formatCode>
                <c:ptCount val="1"/>
                <c:pt idx="0">
                  <c:v>884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Graphs'!$BO$4</c15:f>
                <c15:dlblRangeCache>
                  <c:ptCount val="1"/>
                  <c:pt idx="0">
                    <c:v>884
(32%)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8BD-432C-B75F-7E2C3EDAB168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5453C2-8A68-41B1-8283-E60EAB99DB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8BD-432C-B75F-7E2C3EDAB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Graphs'!$BS$4</c:f>
              <c:strCache>
                <c:ptCount val="1"/>
                <c:pt idx="0">
                  <c:v>67
(35%)</c:v>
                </c:pt>
              </c:strCache>
            </c:strRef>
          </c:cat>
          <c:val>
            <c:numRef>
              <c:f>'FINDING Graphs'!$BP$4</c:f>
              <c:numCache>
                <c:formatCode>0</c:formatCode>
                <c:ptCount val="1"/>
                <c:pt idx="0">
                  <c:v>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Graphs'!$BS$4</c15:f>
                <c15:dlblRangeCache>
                  <c:ptCount val="1"/>
                  <c:pt idx="0">
                    <c:v>67
(35%)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8BD-432C-B75F-7E2C3EDAB168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4BFCA52-26F9-48AC-B927-1F074635DA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8BD-432C-B75F-7E2C3EDAB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Graphs'!$BS$4</c:f>
              <c:strCache>
                <c:ptCount val="1"/>
                <c:pt idx="0">
                  <c:v>67
(35%)</c:v>
                </c:pt>
              </c:strCache>
            </c:strRef>
          </c:cat>
          <c:val>
            <c:numRef>
              <c:f>'FINDING Graphs'!$BT$4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Graphs'!$BW$4</c15:f>
                <c15:dlblRangeCache>
                  <c:ptCount val="1"/>
                  <c:pt idx="0">
                    <c:v>6
(17%)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48BD-432C-B75F-7E2C3EDAB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4160D9-6E6D-4C24-8D05-6EF07268DB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F3D934D-83DB-414E-8A0F-C6DC060766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8C688B-202A-4F24-B794-0943C69E8A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1AE7047-94B9-4096-B4ED-BF9AD3EF88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Graphs'!$BT$4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'FINDING Graphs'!$BU$4</c:f>
              <c:numCache>
                <c:formatCode>0.0</c:formatCode>
                <c:ptCount val="1"/>
                <c:pt idx="0">
                  <c:v>0.98527763627101383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6-4876-B0E3-90D2FBC93ABC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Graphs'!$BT$4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'FINDING Graphs'!$BV$4</c:f>
              <c:numCache>
                <c:formatCode>0.0</c:formatCode>
                <c:ptCount val="1"/>
                <c:pt idx="0">
                  <c:v>0.72611163670766321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6-4876-B0E3-90D2FBC93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427A37-9F3F-4D6B-860D-B28D6DADEC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DCF0E9-D152-433C-951B-003B8DBFAB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5F419A-B5A9-40EE-9B41-F8A676DC6C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77A777-CB79-4264-A171-31CC7BE75C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A057CC-998A-4E56-9EED-58F2CC6BEF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D2478AD-327C-484D-AD7F-2355494876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7ECA096-E80D-4FC2-AE23-3864BDB88E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665BE25-D54B-4038-9A74-95634875B2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17E029-8DDA-4CA0-87E8-E186711EB7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55E9C5-D695-4D42-B138-BD4B874E1A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40DE86-A34F-4602-BD84-6B68398982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5D8E1A-5430-438E-97EE-05BCA2255E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10820CF-EE98-4209-8FF6-231CCFA0B8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C645059-5B86-4C1B-A318-8C95A90700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84C5E36-61A8-4E22-92FB-2E1E516CD9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178B3B2-BC73-429E-A317-6AA081C627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F5F0AE-8D21-40B0-BCED-BF2013B3F1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F06652-756E-47B0-8809-202B0941D9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ABC12F-2743-4330-9E8B-2940D8AA89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7EBD955-C3B9-4838-9936-99E1BEDF43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AB03284-7A86-4E69-AE09-E40B529733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5D123C1-EF03-4673-9397-319298BB4F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8BBB3EB-F604-4305-98A8-2B3F63E50B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712E92C-1705-4789-9346-92634AE0BC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9F95A2-6C5D-4630-A81A-B5985134CF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E23421-111C-41F4-8859-CA72CDBAF5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28042C0-6DA2-435C-B796-D986ACB150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C4ACD5F-7843-4CAE-9833-FB4A29E339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F4AC9AB-5FA6-460C-A641-E561BF2569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A9572AC-D957-40F7-91AC-112671A31E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E004CD8-F19F-45B1-9C8D-A88A3883EF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FD82CD7-1104-42D0-B1FD-B5E75299A8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9E3762-2B88-4CCC-B885-0259198703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8FD-4D0F-9BE9-B351A8D87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Graphs'!$X$5</c:f>
              <c:strCache>
                <c:ptCount val="1"/>
                <c:pt idx="0">
                  <c:v>1
(0%)</c:v>
                </c:pt>
              </c:strCache>
            </c:strRef>
          </c:cat>
          <c:val>
            <c:numRef>
              <c:f>'CHILD INTAKE (FC) Graphs'!$I$5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Graphs'!$L$5</c15:f>
                <c15:dlblRangeCache>
                  <c:ptCount val="1"/>
                  <c:pt idx="0">
                    <c:v>44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F8FD-4D0F-9BE9-B351A8D87C6D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03DFFB-C310-4FC6-B954-096F81E3F6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8FD-4D0F-9BE9-B351A8D87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Graphs'!$X$5</c:f>
              <c:strCache>
                <c:ptCount val="1"/>
                <c:pt idx="0">
                  <c:v>1
(0%)</c:v>
                </c:pt>
              </c:strCache>
            </c:strRef>
          </c:cat>
          <c:val>
            <c:numRef>
              <c:f>'CHILD INTAKE (FC) Graphs'!$M$5</c:f>
              <c:numCache>
                <c:formatCode>General</c:formatCode>
                <c:ptCount val="1"/>
                <c:pt idx="0">
                  <c:v>549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Graphs'!$P$5</c15:f>
                <c15:dlblRangeCache>
                  <c:ptCount val="1"/>
                  <c:pt idx="0">
                    <c:v>549
(90%)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F8FD-4D0F-9BE9-B351A8D87C6D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23B6FA-0A03-4700-BD16-2489E4BB3B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8FD-4D0F-9BE9-B351A8D87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Graphs'!$X$5</c:f>
              <c:strCache>
                <c:ptCount val="1"/>
                <c:pt idx="0">
                  <c:v>1
(0%)</c:v>
                </c:pt>
              </c:strCache>
            </c:strRef>
          </c:cat>
          <c:val>
            <c:numRef>
              <c:f>'CHILD INTAKE (FC) Graphs'!$Q$5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Graphs'!$T$5</c15:f>
                <c15:dlblRangeCache>
                  <c:ptCount val="1"/>
                  <c:pt idx="0">
                    <c:v>17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F8FD-4D0F-9BE9-B351A8D87C6D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44CA088-AA2A-4D35-A42A-0FE0415BF2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8FD-4D0F-9BE9-B351A8D87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Graphs'!$X$5</c:f>
              <c:strCache>
                <c:ptCount val="1"/>
                <c:pt idx="0">
                  <c:v>1
(0%)</c:v>
                </c:pt>
              </c:strCache>
            </c:strRef>
          </c:cat>
          <c:val>
            <c:numRef>
              <c:f>'CHILD INTAKE (FC) Graphs'!$U$5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Graphs'!$X$5</c15:f>
                <c15:dlblRangeCache>
                  <c:ptCount val="1"/>
                  <c:pt idx="0">
                    <c:v>1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8FD-4D0F-9BE9-B351A8D87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1629F9-281E-4783-B519-55D7BCC2AA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54C709-8A46-4664-93B0-EADB7A688E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826024-E6D3-4A30-99B8-9137DE4C76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4B0BD37-84F1-47B7-8083-9B84D982C2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Graphs'!$Z$5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'CHILD INTAKE (FC) Graphs'!$AA$5</c:f>
              <c:numCache>
                <c:formatCode>0.00</c:formatCode>
                <c:ptCount val="1"/>
                <c:pt idx="0">
                  <c:v>0.59040680024286574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2-4C1C-B606-6AAC10BC43B8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Graphs'!$Z$5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'CHILD INTAKE (FC) Graphs'!$AB$5</c:f>
              <c:numCache>
                <c:formatCode>0.00</c:formatCode>
                <c:ptCount val="1"/>
                <c:pt idx="0">
                  <c:v>0.40855830138922872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2-4C1C-B606-6AAC10BC43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DE83F6B-1050-4B27-8A93-55B4C34F0F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7437BF2-4188-45F1-B1A4-C058FE6EEB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22D25FE-AFD7-4B16-9C29-C74EB73BE7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DD4A4C-EFB2-4FE9-9A3A-C75854D669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B44BAC-6167-4595-873D-C564ABD60C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75E0ADB-4C7E-4E44-89A5-9F39DCAD20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A6455BE-63D4-43E0-8310-746A7DA319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7D5E025-3E2D-4AAE-9B58-DF3193263F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458353C-3090-4989-A092-FE1F690A5F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3E734B-ED33-47DF-81E2-5F5EE40527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2E2C33-0C42-46E4-8F59-8A49E1110D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F05DAF-CAAA-4CA2-814D-EDDD9EA06B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68539B6-BD27-4637-A110-1FF2866429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A9F6901-A350-4C59-BCF2-B4603156E3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3975B7B-3389-42C1-AD73-06C0657EF4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4E6CF4-1A1C-408D-8CCE-352DB077E5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A0E777F-8D9F-4FDB-A448-B49F1FA5B2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F9858D-9F60-48A4-8263-7896F125AE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68B49C-AB63-4B49-B150-9B77EAFECE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1C9B202-2CD7-430A-910C-E97D88C254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59DBA1-AB4A-4066-B607-6EC48F38E2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C089A99-6124-47DC-998A-E9E033D42A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DB78BF4-2D8D-41E9-98D9-992BD6746A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0768B8C-1CF4-4753-BE92-DCFEF4D28E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5F79577-5544-49C1-8F36-89576E9B87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5028B1-DC4B-408A-A7EA-360D7CC920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0C83DA-EAF3-46CD-A97C-DA963CD9DE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8BE3B9-2883-4895-9FA1-FF244B2E6F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7584EF2-D380-471B-ADF8-4165636E3A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1876367-F979-4AD9-8C79-0954DBEA26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A9513BE-C2EC-4965-851F-87BED3FD49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CE1145B-636D-46D2-8FBB-894AC7FF5F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C795C6-6460-4E01-9476-A8108EF47C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B1-4EBD-B292-CF7734BD1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Graphs'!$M$3</c:f>
              <c:strCache>
                <c:ptCount val="1"/>
                <c:pt idx="0">
                  <c:v>44
(7%)</c:v>
                </c:pt>
              </c:strCache>
            </c:strRef>
          </c:cat>
          <c:val>
            <c:numRef>
              <c:f>'CURRENT WARD REPORT Graphs'!$J$3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Graphs'!$M$3</c15:f>
                <c15:dlblRangeCache>
                  <c:ptCount val="1"/>
                  <c:pt idx="0">
                    <c:v>44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B1-4EBD-B292-CF7734BD1CA5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2E1EB1-6652-496C-977E-3D1D14E03A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B1-4EBD-B292-CF7734BD1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Graphs'!$M$3</c:f>
              <c:strCache>
                <c:ptCount val="1"/>
                <c:pt idx="0">
                  <c:v>44
(7%)</c:v>
                </c:pt>
              </c:strCache>
            </c:strRef>
          </c:cat>
          <c:val>
            <c:numRef>
              <c:f>'CURRENT WARD REPORT Graphs'!$N$3</c:f>
              <c:numCache>
                <c:formatCode>0</c:formatCode>
                <c:ptCount val="1"/>
                <c:pt idx="0">
                  <c:v>586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Graphs'!$Q$3</c15:f>
                <c15:dlblRangeCache>
                  <c:ptCount val="1"/>
                  <c:pt idx="0">
                    <c:v>586
(90%)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B1-4EBD-B292-CF7734BD1CA5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BC2BAF-0B53-4373-9FBD-D02B5FAB0D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B1-4EBD-B292-CF7734BD1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Graphs'!$M$3</c:f>
              <c:strCache>
                <c:ptCount val="1"/>
                <c:pt idx="0">
                  <c:v>44
(7%)</c:v>
                </c:pt>
              </c:strCache>
            </c:strRef>
          </c:cat>
          <c:val>
            <c:numRef>
              <c:f>'CURRENT WARD REPORT Graphs'!$R$3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Graphs'!$U$3</c15:f>
                <c15:dlblRangeCache>
                  <c:ptCount val="1"/>
                  <c:pt idx="0">
                    <c:v>18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B1-4EBD-B292-CF7734BD1CA5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9D7860-3945-44A9-B60F-AF3D1EECB1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B1-4EBD-B292-CF7734BD1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Graphs'!$M$3</c:f>
              <c:strCache>
                <c:ptCount val="1"/>
                <c:pt idx="0">
                  <c:v>44
(7%)</c:v>
                </c:pt>
              </c:strCache>
            </c:strRef>
          </c:cat>
          <c:val>
            <c:numRef>
              <c:f>'CURRENT WARD REPORT Graphs'!$V$3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Graphs'!$Y$3</c15:f>
                <c15:dlblRangeCache>
                  <c:ptCount val="1"/>
                  <c:pt idx="0">
                    <c:v>2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B1-4EBD-B292-CF7734BD1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1E8A9D-D74B-45AF-9EEF-7E615D44A3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F756B57-CD25-4CC1-BE50-4834065277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012A15-71F4-4AE1-BB3F-19EF035CF6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41E73D1-8999-4380-9C19-661FA20915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Graphs'!$AG$3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'CURRENT WARD REPORT Graphs'!$AH$3</c:f>
              <c:numCache>
                <c:formatCode>0.0</c:formatCode>
                <c:ptCount val="1"/>
                <c:pt idx="0">
                  <c:v>1.7882162744745824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7-4C55-B0F5-FFEB86A75DBF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Graphs'!$AG$3</c:f>
              <c:strCache>
                <c:ptCount val="1"/>
                <c:pt idx="0">
                  <c:v>Coles</c:v>
                </c:pt>
              </c:strCache>
            </c:strRef>
          </c:cat>
          <c:val>
            <c:numRef>
              <c:f>'CURRENT WARD REPORT Graphs'!$AI$3</c:f>
              <c:numCache>
                <c:formatCode>0.0</c:formatCode>
                <c:ptCount val="1"/>
                <c:pt idx="0">
                  <c:v>0.61774744027303763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57-4C55-B0F5-FFEB86A75D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51948B-9581-41FD-9A6D-DEDC77A2FC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54EAEE-1971-4E5B-AFCD-782CBF9000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2E8DB32-46B3-4A25-8C9F-E040E4E763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D688149-0B73-492A-BD0E-4ED36CBE35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9CB9A2E-B15E-47AB-91FF-6ED2999B4B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B82A6C0-6F28-4E52-AB80-2133006DAF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B610D7F-2868-4FF5-8865-438D220047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63365DF-DD14-43E6-8E19-5C89D0862E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5CE7E8D-8838-44DA-B899-41651E6765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7A61598-DA89-49CA-B526-9A1C0F3E79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1983498-763A-4C8F-8D5D-08F2887054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FAC5A91-A814-4992-A868-96EFB1B66B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BF1FBFF-C104-49BD-9C91-B6B1546D32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946E162-37B7-454D-B5F5-CBB86487E1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AF83091-BD91-41B0-B4B9-6600FB70CE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793B03-B118-468B-A82D-3ACBC0C248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9D9014-D74F-4B1A-BCC7-0C1DE4FACF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0D8D84-6982-41CF-8DBE-9285EFCE5C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C6AE8C2-E139-48A9-A9D7-CDEBAF5ADE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23CB25-F41C-467A-9ACE-E690B04089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2E88F8C-717E-4B9D-8EC8-0046C5FFE3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3CF9183-BD6D-4075-BE63-743F5616A5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3F5D615-D013-4269-AA94-02B59C4FA7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BC11235-9A99-4380-990F-BE35A63744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3CC70D-616C-486A-BFAF-0B21A3BA60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00568B-6248-4B98-BCC0-3F42039E78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23E2BF-CCBA-45A3-A46C-49837F9934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E6EA05-F5DE-42B3-88D1-25BBC1CCE5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A4FA3FB-E171-4AFD-BCDE-61E8E322DD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9DED775-18AD-4D14-BD72-1AF43CE83F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D243F5F-9ED9-48AB-80AF-B34B160985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9E070C6-BD14-4C96-AF28-ACB7756E70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06413E-3AAF-4E0B-BA94-052ECA71AF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979-4E6B-88C8-93EC432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Graphs'!$Y$4</c:f>
              <c:strCache>
                <c:ptCount val="1"/>
                <c:pt idx="0">
                  <c:v>3
(3%)</c:v>
                </c:pt>
              </c:strCache>
            </c:strRef>
          </c:cat>
          <c:val>
            <c:numRef>
              <c:f>'PERMANENCY Graphs'!$J$4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Graphs'!$M$4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979-4E6B-88C8-93EC432EE028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25CF125-501D-481C-B70B-235EBC3A60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979-4E6B-88C8-93EC432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Graphs'!$Y$4</c:f>
              <c:strCache>
                <c:ptCount val="1"/>
                <c:pt idx="0">
                  <c:v>3
(3%)</c:v>
                </c:pt>
              </c:strCache>
            </c:strRef>
          </c:cat>
          <c:val>
            <c:numRef>
              <c:f>'PERMANENCY Graphs'!$N$4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Graphs'!$Q$4</c15:f>
                <c15:dlblRangeCache>
                  <c:ptCount val="1"/>
                  <c:pt idx="0">
                    <c:v>75
(86%)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979-4E6B-88C8-93EC432EE028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13AC92-2C35-412C-B0CD-AA5716A47F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979-4E6B-88C8-93EC432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Graphs'!$Y$4</c:f>
              <c:strCache>
                <c:ptCount val="1"/>
                <c:pt idx="0">
                  <c:v>3
(3%)</c:v>
                </c:pt>
              </c:strCache>
            </c:strRef>
          </c:cat>
          <c:val>
            <c:numRef>
              <c:f>'PERMANENCY Graphs'!$R$4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Graphs'!$U$4</c15:f>
                <c15:dlblRangeCache>
                  <c:ptCount val="1"/>
                  <c:pt idx="0">
                    <c:v>9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979-4E6B-88C8-93EC432EE028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97325D-CE47-4A69-9CDA-48F995F6F8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979-4E6B-88C8-93EC432E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Graphs'!$Y$4</c:f>
              <c:strCache>
                <c:ptCount val="1"/>
                <c:pt idx="0">
                  <c:v>3
(3%)</c:v>
                </c:pt>
              </c:strCache>
            </c:strRef>
          </c:cat>
          <c:val>
            <c:numRef>
              <c:f>'PERMANENCY Graphs'!$V$4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Graphs'!$Y$4</c15:f>
                <c15:dlblRangeCache>
                  <c:ptCount val="1"/>
                  <c:pt idx="0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979-4E6B-88C8-93EC432EE0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16FB7C-55D5-45E9-8F1A-21FEC53CB174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EFD74C-7B38-4B89-B905-3C7E395A23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B6AAE7-8867-4301-84EA-030A2EBDCD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86B82FC-6D70-4539-927D-3CAFB5349D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9A0FECC-2D1C-4022-8D0B-F28DE7B425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6B60588-6446-4396-9E91-A4AFBAC8A2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C2467FC-3999-4492-8F90-A08DA5B31A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801AB64-EE39-42C8-B3F3-8101DA0D42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CFA85E-76AE-4E33-B4D1-E728C10CE5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D6264A-6C88-4275-B580-C9683D7587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A96917-2B6C-4007-94F5-1760C70393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AF0090F-5DB7-42C4-A7E7-8F5EB31FB3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D201602-7755-4E0E-8DE5-62DBEC5EAC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E187E78-4021-4F3C-8FF4-2FCAE5B904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221327D-B643-4A44-A1D7-FAFD26F788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5E94B43-40BC-4951-BA51-6885E2E8B4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B51B3FC-44B4-4C69-9C33-5DE60ED3EC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2834BED-FE76-457C-B5BD-CC41972AA8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4F0E9CD-4BB1-4CCC-9BB6-C4CD903206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F3355F3-E811-40BB-9F1E-4EF67E648D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4CE87ED-7648-4017-AEAD-310CB5E468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80DC19C-1949-4626-94A6-F2284ECF37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ECE75B2-9575-4F94-A123-7B991AD4C0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8E07E56-D3E8-489D-85F8-B13C2FDE69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35489C-F870-42BD-A182-C852ABE57D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D14923-5583-4CF3-B594-DCADB8805A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F4870C-5F26-4A63-89AE-AB9E36E68F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6C7D67-BFDB-44EC-BEAC-53A12A1759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7198CE-5B9B-4E55-8E39-592894E0A5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0C691C-FD54-4D96-A684-6CEE884E0B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F80D59B-1E5A-4F6C-8A9A-86B37ECE62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A16A7FD-CD1B-4EB0-8E3A-235027AF0C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D490E2A-7C79-4133-9D1A-F1AC584C3E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0B783EE-B06B-44BF-924D-703AE745B9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D3D6389-5B4E-4919-9539-94244C8AF1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B16A8D-1B79-4CCA-831F-ED5CD50522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55924B-4DDE-4846-83AA-B31EA9B1F8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87C527D-99A8-4F1F-AEE7-256CE96687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C63D080-1D81-4DF6-880E-230A61096C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3569796-9F60-4B5B-B46F-6F60FE17E7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660210B-2D97-44AB-BC56-FD456459E3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DA036B3-8E97-447B-84D6-569933A647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DF5728C-0956-4366-82E2-B520537ED1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42FAD8-45E4-4A33-B7F4-042D0B9C0E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8002E0E-439A-48F1-85E3-D736641DB5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1503D92-6661-4F94-912A-6F681B226A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62DD3BB-1D7D-4B35-AE92-CB169AFEB3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FA74FC2-1DAF-4265-B187-2B92A409DD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6BCF446-99A1-4008-A74E-31AEB6658F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236BE1-51DD-41A0-A4C1-8CEB4C9EC1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FDAD505-ED38-4129-9688-5BB3099A8E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BCC5EB-EA0C-4C9E-AAF1-7530D0B6EA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2BBD15C-0E4C-46F3-ABAD-7251A1A1FE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1C60826-BADC-4CD6-BDCB-7AF586BDE7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FDF725C-56AB-4CA4-9D66-5B458C2ADF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2A36C45-FDC0-4EA9-9402-CE2CCB5242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0 (0%)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6F12-49C2-8944-70992D07F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'PERMANENCY Graphs'!$Y$14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'PERMANENCY Graphs'!$J$14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Graphs'!$M$14</c15:f>
                <c15:dlblRangeCache>
                  <c:ptCount val="1"/>
                  <c:pt idx="0">
                    <c:v>#DIV/0!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6F12-49C2-8944-70992D07F2A3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 (0%)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6F12-49C2-8944-70992D07F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'PERMANENCY Graphs'!$Y$14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'PERMANENCY Graphs'!$N$14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F12-49C2-8944-70992D07F2A3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0 (0%)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6F12-49C2-8944-70992D07F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'PERMANENCY Graphs'!$Y$14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'PERMANENCY Graphs'!$R$14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F12-49C2-8944-70992D07F2A3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0 (0%)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6F12-49C2-8944-70992D07F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'PERMANENCY Graphs'!$Y$14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'PERMANENCY Graphs'!$V$14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Graphs'!$Y$14</c15:f>
                <c15:dlblRangeCache>
                  <c:ptCount val="1"/>
                  <c:pt idx="0">
                    <c:v>#DIV/0!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6F12-49C2-8944-70992D07F2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5D1E5B-9D85-45E1-A18E-D2D5435748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F9F2EA0-15CE-4240-9FD5-B978491118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D05A515-470D-4252-B130-F18E090019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48CFB7-FE7B-44CF-B967-00C42DB5D3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B9D9438-D486-4805-A8F7-B3B5E68F8D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041379-E39F-4341-98E3-29512289FC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224C49C-1187-4B12-91DE-B7ADD3C90E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02F8711-B6BC-4641-BABF-A19481F03F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FA8FACE-A820-4508-BA5F-942DF750A0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FC767FD-E553-422F-BFA6-0F643B0E66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7172168-D9F8-428D-90B9-81C22161C8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6104510-5C93-42CB-AF1F-EFC8D6F17C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C25313E-B59F-4205-8515-88C43D07A8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E3331A-8F0C-4969-B153-280E2240FA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36846E-F457-4DC5-ADE2-1E19F41A18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BBF19E9-9ECC-4FD0-A4C8-DC5D5F0EE9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6DBB8F2-29A1-4EC3-8059-351BA281F5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A8ABFEA-2565-4237-9FEE-FC51C76570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40E5B9-0BC9-4C9B-82AD-97F67C0D48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61D8228-F79D-4517-8E07-B755D20EFD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4F6E62D-2D37-4AF6-BCE7-E9C00EB693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BCB90E-6CF5-4AB4-B2D9-34F620E48F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433B06D-6E44-44EB-8B47-EA1BD53107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B6A7A87-9E6F-42E8-BA96-824148153B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0C45967-2205-4972-82FC-71A0C699EA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56952AD-9A7B-44F0-A4F3-93AE803ECC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CFB2766-450E-451F-89A5-E647FE112D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C9766A2-6C69-4D50-8089-7ADCF66188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24E539-769E-4B47-A206-9D8AE6A988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1CE4F5-5068-415D-A4E1-177FF31DC5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A64E34-806D-4105-A1A4-94F4295DD0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8CC56B-0CB7-4A67-BEB9-F7A5F3F3CD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62D5967-FFC6-420E-81DD-D42CAE2E07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07E1CB2-62C0-47DA-92E7-9469D46CF3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B3808BF-4EF5-4D1A-A00C-BE528A48DC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ABEC963-5B44-4BE5-8414-26BA062A40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B9EAAC-A50B-4FED-AD01-5EB20895F1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66D-4631-A357-A2878130C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Graphs'!$Y$24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Graphs'!$J$24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Graphs'!$M$24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66D-4631-A357-A2878130C880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D5C432-588A-4F8B-802E-E6364E3260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66D-4631-A357-A2878130C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Graphs'!$Y$24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Graphs'!$N$23</c:f>
              <c:numCache>
                <c:formatCode>0</c:formatCode>
                <c:ptCount val="1"/>
                <c:pt idx="0">
                  <c:v>132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Graphs'!$Q$24</c15:f>
                <c15:dlblRangeCache>
                  <c:ptCount val="1"/>
                  <c:pt idx="0">
                    <c:v>57
(100%)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66D-4631-A357-A2878130C880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0D40000-5C0A-49A6-ACB8-513271E882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66D-4631-A357-A2878130C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Graphs'!$Y$24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Graphs'!$U$24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66D-4631-A357-A2878130C880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86ACF6-D1FB-4E5A-A15E-571BB89D60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66D-4631-A357-A2878130C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Graphs'!$Y$24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Graphs'!$Y$24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66D-4631-A357-A2878130C8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D4600E-95A2-459D-88ED-1074EF53E2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B39DC4-B083-482F-A9F6-231E7C62EA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4C7FC0-FD4D-4852-85B2-23E687FD09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7CE1724-B8A4-439E-A6B4-535B67236B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0.14264804106569018"/>
          <c:w val="0.94094904334367269"/>
          <c:h val="0.7253571411889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Graphs'!$E$6</c:f>
              <c:strCache>
                <c:ptCount val="1"/>
                <c:pt idx="0">
                  <c:v>7601
(88%)</c:v>
                </c:pt>
              </c:strCache>
            </c:strRef>
          </c:cat>
          <c:val>
            <c:numRef>
              <c:f>'CHILD CENSUS Graphs'!$B$6</c:f>
              <c:numCache>
                <c:formatCode>#,##0</c:formatCode>
                <c:ptCount val="1"/>
                <c:pt idx="0">
                  <c:v>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3-41DC-8A31-E6462E05AB43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9E9C523-AC4B-4176-9EBE-CC75FFA041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A83-41DC-8A31-E6462E05A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Graphs'!$E$6</c:f>
              <c:strCache>
                <c:ptCount val="1"/>
                <c:pt idx="0">
                  <c:v>7601
(88%)</c:v>
                </c:pt>
              </c:strCache>
            </c:strRef>
          </c:cat>
          <c:val>
            <c:numRef>
              <c:f>'CHILD CENSUS Graphs'!$F$6</c:f>
              <c:numCache>
                <c:formatCode>#,##0</c:formatCode>
                <c:ptCount val="1"/>
                <c:pt idx="0">
                  <c:v>293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Graphs'!$I$6</c15:f>
                <c15:dlblRangeCache>
                  <c:ptCount val="1"/>
                  <c:pt idx="0">
                    <c:v>293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6A83-41DC-8A31-E6462E05AB43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C798BD-5F78-4AFF-8BE8-8CD4EC5B9A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A83-41DC-8A31-E6462E05A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Graphs'!$E$6</c:f>
              <c:strCache>
                <c:ptCount val="1"/>
                <c:pt idx="0">
                  <c:v>7601
(88%)</c:v>
                </c:pt>
              </c:strCache>
            </c:strRef>
          </c:cat>
          <c:val>
            <c:numRef>
              <c:f>'CHILD CENSUS Graphs'!$J$6</c:f>
              <c:numCache>
                <c:formatCode>#,##0</c:formatCode>
                <c:ptCount val="1"/>
                <c:pt idx="0">
                  <c:v>405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Graphs'!$M$6</c15:f>
                <c15:dlblRangeCache>
                  <c:ptCount val="1"/>
                  <c:pt idx="0">
                    <c:v>405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6A83-41DC-8A31-E6462E05AB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EFF38F1-465A-4900-81F6-1A95E852BD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A5783F-70E3-4478-93D6-A0BA11FDA8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9D0543-FC77-463E-BE38-68A6758F9B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BBBC5F-6789-4A22-AFBE-7DD07593C8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AA5305A-D072-4134-8114-B2EDF83A02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D138D10-FD60-435D-A3EC-149D42275E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B6610A5-BF7D-434F-B91E-3EBC027477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4F665F9-CB20-49BF-B634-489CE802CF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346C397-F993-4EE4-9BBD-F064D58F9E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CDBABB-272C-45F9-A99F-5AB85BD495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6EB821-3757-4F2F-811F-3AD3DFA377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0D6D33-6826-41F3-A6C7-4B192CC688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D686009-E07E-49C6-9FB4-6D342C8CA0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9B4EF25-0643-45B8-B81C-319339FEB1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6AD85D-D6A8-4DA4-BE5D-D830F6364C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206E30D0-0646-4186-BCC1-DF39F3EF18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DDF92E-8E9D-4E76-B797-E291278FDB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7AF899-E99B-4DDA-A383-30DA132CEC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26011C-7679-46BC-93AE-F5A8E11849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A4FA81-CF0F-44C7-817E-A43D48934D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28D8F5-33A1-4F64-A6A5-06CE4F26BE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A79E4DEC-E1EE-4B12-8985-3B8CB7C404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D7167CA-140F-434D-9E34-15CEC65234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35F63F8-77C8-46F2-8D86-2369E42E7B0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8DB641-4EE6-4563-AB79-074CC633F6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E43259-FA7D-46F5-8976-EAA2F50C98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196804-75B5-4791-8C10-71ABFA0494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0.04983</cdr:x>
      <cdr:y>0.82568</cdr:y>
    </cdr:from>
    <cdr:to>
      <cdr:x>0.17177</cdr:x>
      <cdr:y>0.90751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C9BAE06-3ADC-D1D8-7B4C-F9F840E47D1B}"/>
            </a:ext>
          </a:extLst>
        </cdr:cNvPr>
        <cdr:cNvSpPr txBox="1"/>
      </cdr:nvSpPr>
      <cdr:spPr>
        <a:xfrm xmlns:a="http://schemas.openxmlformats.org/drawingml/2006/main">
          <a:off x="329224" y="3924248"/>
          <a:ext cx="805740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0.16571</cdr:x>
      <cdr:y>0.82788</cdr:y>
    </cdr:from>
    <cdr:to>
      <cdr:x>0.26224</cdr:x>
      <cdr:y>0.90228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939A4CB9-1930-27B5-E813-2CFAB2C53067}"/>
            </a:ext>
          </a:extLst>
        </cdr:cNvPr>
        <cdr:cNvSpPr txBox="1"/>
      </cdr:nvSpPr>
      <cdr:spPr>
        <a:xfrm xmlns:a="http://schemas.openxmlformats.org/drawingml/2006/main">
          <a:off x="1094934" y="3934669"/>
          <a:ext cx="637865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0.67476</cdr:x>
      <cdr:y>0.82835</cdr:y>
    </cdr:from>
    <cdr:to>
      <cdr:x>0.75987</cdr:x>
      <cdr:y>0.90054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0715B396-10E0-5A70-1DCE-2FEFFBA2B97F}"/>
            </a:ext>
          </a:extLst>
        </cdr:cNvPr>
        <cdr:cNvSpPr txBox="1"/>
      </cdr:nvSpPr>
      <cdr:spPr>
        <a:xfrm xmlns:a="http://schemas.openxmlformats.org/drawingml/2006/main">
          <a:off x="4458516" y="3936937"/>
          <a:ext cx="562373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0.57727</cdr:x>
      <cdr:y>0.83087</cdr:y>
    </cdr:from>
    <cdr:to>
      <cdr:x>0.6518</cdr:x>
      <cdr:y>0.8744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F7086615-21E4-B7AC-56E0-CEA621899AC3}"/>
            </a:ext>
          </a:extLst>
        </cdr:cNvPr>
        <cdr:cNvSpPr txBox="1"/>
      </cdr:nvSpPr>
      <cdr:spPr>
        <a:xfrm xmlns:a="http://schemas.openxmlformats.org/drawingml/2006/main">
          <a:off x="3814369" y="3948918"/>
          <a:ext cx="492440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0.46913</cdr:x>
      <cdr:y>0.82913</cdr:y>
    </cdr:from>
    <cdr:to>
      <cdr:x>0.56006</cdr:x>
      <cdr:y>0.90228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11EC9919-BA56-281B-8C11-154DCF36FEAA}"/>
            </a:ext>
          </a:extLst>
        </cdr:cNvPr>
        <cdr:cNvSpPr txBox="1"/>
      </cdr:nvSpPr>
      <cdr:spPr>
        <a:xfrm xmlns:a="http://schemas.openxmlformats.org/drawingml/2006/main">
          <a:off x="3099810" y="3940635"/>
          <a:ext cx="600860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0.36347</cdr:x>
      <cdr:y>0.82613</cdr:y>
    </cdr:from>
    <cdr:to>
      <cdr:x>0.46205</cdr:x>
      <cdr:y>0.90402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B8672A6B-03F2-3711-9FDE-649ACDF4E860}"/>
            </a:ext>
          </a:extLst>
        </cdr:cNvPr>
        <cdr:cNvSpPr txBox="1"/>
      </cdr:nvSpPr>
      <cdr:spPr>
        <a:xfrm xmlns:a="http://schemas.openxmlformats.org/drawingml/2006/main">
          <a:off x="2401660" y="3926386"/>
          <a:ext cx="651358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0.26442</cdr:x>
      <cdr:y>0.82962</cdr:y>
    </cdr:from>
    <cdr:to>
      <cdr:x>0.36277</cdr:x>
      <cdr:y>0.90751</cdr:y>
    </cdr:to>
    <cdr:sp macro="" textlink="">
      <cdr:nvSpPr>
        <cdr:cNvPr id="26" name="TextBox 1">
          <a:extLst xmlns:a="http://schemas.openxmlformats.org/drawingml/2006/main">
            <a:ext uri="{FF2B5EF4-FFF2-40B4-BE49-F238E27FC236}">
              <a16:creationId xmlns:a16="http://schemas.microsoft.com/office/drawing/2014/main" id="{AD4909CD-F9D4-0C4C-E0D4-709D1691B266}"/>
            </a:ext>
          </a:extLst>
        </cdr:cNvPr>
        <cdr:cNvSpPr txBox="1"/>
      </cdr:nvSpPr>
      <cdr:spPr>
        <a:xfrm xmlns:a="http://schemas.openxmlformats.org/drawingml/2006/main">
          <a:off x="1747180" y="3942951"/>
          <a:ext cx="649877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0.86655</cdr:x>
      <cdr:y>0.82312</cdr:y>
    </cdr:from>
    <cdr:to>
      <cdr:x>0.97224</cdr:x>
      <cdr:y>0.89008</cdr:y>
    </cdr:to>
    <cdr:sp macro="" textlink="">
      <cdr:nvSpPr>
        <cdr:cNvPr id="27" name="TextBox 1">
          <a:extLst xmlns:a="http://schemas.openxmlformats.org/drawingml/2006/main">
            <a:ext uri="{FF2B5EF4-FFF2-40B4-BE49-F238E27FC236}">
              <a16:creationId xmlns:a16="http://schemas.microsoft.com/office/drawing/2014/main" id="{483AFCC4-35FB-A461-5FE3-15E73C7CCA76}"/>
            </a:ext>
          </a:extLst>
        </cdr:cNvPr>
        <cdr:cNvSpPr txBox="1"/>
      </cdr:nvSpPr>
      <cdr:spPr>
        <a:xfrm xmlns:a="http://schemas.openxmlformats.org/drawingml/2006/main">
          <a:off x="5725818" y="3912089"/>
          <a:ext cx="698323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0.77915</cdr:x>
      <cdr:y>0.83184</cdr:y>
    </cdr:from>
    <cdr:to>
      <cdr:x>0.86291</cdr:x>
      <cdr:y>0.87788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D15D3C91-24FF-F7BD-095B-83F4FCD63B46}"/>
            </a:ext>
          </a:extLst>
        </cdr:cNvPr>
        <cdr:cNvSpPr txBox="1"/>
      </cdr:nvSpPr>
      <cdr:spPr>
        <a:xfrm xmlns:a="http://schemas.openxmlformats.org/drawingml/2006/main">
          <a:off x="5148301" y="3953503"/>
          <a:ext cx="553457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3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3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6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6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ensus.gov/table?text=S2301&amp;g=050XX00US17019,17029,17113,17115,17143,17161,17167,17183&amp;y=202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785612"/>
            <a:ext cx="8900657" cy="242466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Coles County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F226B8-193F-EA48-A34C-2961BF277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266514"/>
              </p:ext>
            </p:extLst>
          </p:nvPr>
        </p:nvGraphicFramePr>
        <p:xfrm>
          <a:off x="569050" y="1276290"/>
          <a:ext cx="9401668" cy="48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553D5D4-7E52-5CF5-D8BA-9FC10D45FE80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Coles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F1A34-CD02-459C-D087-751CB30C712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2AFD49-0D43-1788-B364-6E1A99AD7C30}"/>
              </a:ext>
            </a:extLst>
          </p:cNvPr>
          <p:cNvSpPr txBox="1"/>
          <p:nvPr/>
        </p:nvSpPr>
        <p:spPr>
          <a:xfrm>
            <a:off x="1322667" y="2036108"/>
            <a:ext cx="3547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No available data for 2022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80E14F-04B9-6054-C36C-403714F2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829"/>
            <a:ext cx="8596668" cy="587829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Coles 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9B221-2444-60BD-CA02-819E591E7FA8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80244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95C3CD-149D-DE12-42BC-1AFB8745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Coles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858D600-02A0-4347-835A-1A5BE47BC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540462"/>
              </p:ext>
            </p:extLst>
          </p:nvPr>
        </p:nvGraphicFramePr>
        <p:xfrm>
          <a:off x="792448" y="1052634"/>
          <a:ext cx="8596668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A63C66-6FE4-D909-5C48-F7F809D1AF7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88389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2901D9-62B7-174E-94A1-94092100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8D78C9C-F5A8-4248-B923-342D78D8F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50220"/>
              </p:ext>
            </p:extLst>
          </p:nvPr>
        </p:nvGraphicFramePr>
        <p:xfrm>
          <a:off x="1026368" y="1534751"/>
          <a:ext cx="7339347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36A20A-5EE6-E6E5-052E-A941A35CD2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1460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A31C87-C155-E84B-BE5B-6EDCB6A55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065826"/>
              </p:ext>
            </p:extLst>
          </p:nvPr>
        </p:nvGraphicFramePr>
        <p:xfrm>
          <a:off x="838200" y="1788177"/>
          <a:ext cx="7308611" cy="446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9307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C0051A4-FB36-A77E-A815-A6D0F8D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A5B1D93-9C41-CF40-8A16-6E0E35CBB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873244"/>
              </p:ext>
            </p:extLst>
          </p:nvPr>
        </p:nvGraphicFramePr>
        <p:xfrm>
          <a:off x="1026369" y="1559855"/>
          <a:ext cx="7322014" cy="447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D919C6-0393-486D-6B2C-7C73DB1D4DF0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0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B344953-6762-2A78-922F-352B9130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E60EF-6533-3E75-90B1-62832A5C477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36D143F-BD0F-483F-A919-81FF8CA7C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353998"/>
              </p:ext>
            </p:extLst>
          </p:nvPr>
        </p:nvGraphicFramePr>
        <p:xfrm>
          <a:off x="819150" y="1714500"/>
          <a:ext cx="709612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2117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9FE73E-B75E-843D-3497-5518E797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AC87B78-05CD-0140-9A75-FFDCB3AD0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414675"/>
              </p:ext>
            </p:extLst>
          </p:nvPr>
        </p:nvGraphicFramePr>
        <p:xfrm>
          <a:off x="1026368" y="1543830"/>
          <a:ext cx="7456972" cy="44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1A3FD1-7A57-3D2F-DD46-0AC665D0A5A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915310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A8B9D3-1A1B-01D6-78B3-D15FF7DA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1B4589F-BE23-FF43-AFCF-62FF4B6610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530567"/>
              </p:ext>
            </p:extLst>
          </p:nvPr>
        </p:nvGraphicFramePr>
        <p:xfrm>
          <a:off x="1026368" y="1808991"/>
          <a:ext cx="6838221" cy="449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B63D9F-C786-67DA-A0C5-7A31D014517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8411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CE6100B-6CE8-5480-FB61-8B0377EA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Coles County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CC7C5EB-79EE-6244-9EBD-519A143F2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60511"/>
              </p:ext>
            </p:extLst>
          </p:nvPr>
        </p:nvGraphicFramePr>
        <p:xfrm>
          <a:off x="1026368" y="1534751"/>
          <a:ext cx="7502648" cy="449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A5BB3B-9604-A5AB-F693-B92F274F1E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09934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F8EFF9-4912-003C-3E08-9708D174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89EC53A-C2CD-CC06-4DF0-3B101200D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34885"/>
              </p:ext>
            </p:extLst>
          </p:nvPr>
        </p:nvGraphicFramePr>
        <p:xfrm>
          <a:off x="1026368" y="1534752"/>
          <a:ext cx="6662807" cy="453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7B21BE-71F4-7501-9BEA-18B2BF12015D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02497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6D57D3-0DF2-1F47-D0A4-14483829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5"/>
            <a:ext cx="8596668" cy="90244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9F3B52F-DAAF-4445-8B37-486E76B7E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661182"/>
              </p:ext>
            </p:extLst>
          </p:nvPr>
        </p:nvGraphicFramePr>
        <p:xfrm>
          <a:off x="1026369" y="1534751"/>
          <a:ext cx="7037166" cy="449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A7DA371-5898-42D9-9C45-AC4ED50DE5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6052614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1323A0-9074-20AE-3FD7-3D53929A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243D073-D9C5-E04F-A268-5D230DDD4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09599"/>
              </p:ext>
            </p:extLst>
          </p:nvPr>
        </p:nvGraphicFramePr>
        <p:xfrm>
          <a:off x="1026368" y="1534751"/>
          <a:ext cx="6836103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7B3A36-AC86-FAB5-7942-45C19483E862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41524592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8A79C7-5590-4F20-8BB4-EA48C9AD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Coles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39CA334-FC3A-4359-A254-CD867077C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326908"/>
              </p:ext>
            </p:extLst>
          </p:nvPr>
        </p:nvGraphicFramePr>
        <p:xfrm>
          <a:off x="1026367" y="1534752"/>
          <a:ext cx="6850237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1C1E8E3-3C8B-93E2-5AD2-C8C97EDF6C54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0180181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0" ma:contentTypeDescription="Create a new document." ma:contentTypeScope="" ma:versionID="092f1cd05d51f3cca5c187c28cd90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bdcf26f133259999730471111e8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35C580-9FE4-4F98-84B6-044E45A42166}"/>
</file>

<file path=customXml/itemProps2.xml><?xml version="1.0" encoding="utf-8"?>
<ds:datastoreItem xmlns:ds="http://schemas.openxmlformats.org/officeDocument/2006/customXml" ds:itemID="{F7AA3245-0E86-426D-90C8-30691CAD9FFA}"/>
</file>

<file path=customXml/itemProps3.xml><?xml version="1.0" encoding="utf-8"?>
<ds:datastoreItem xmlns:ds="http://schemas.openxmlformats.org/officeDocument/2006/customXml" ds:itemID="{AFFADF70-E388-42EF-8C5A-E41782744CF1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8238</TotalTime>
  <Words>2848</Words>
  <Application>Microsoft Office PowerPoint</Application>
  <PresentationFormat>Widescreen</PresentationFormat>
  <Paragraphs>423</Paragraphs>
  <Slides>78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 Coles County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Coles County</vt:lpstr>
      <vt:lpstr>Child Welfare Outcomes</vt:lpstr>
      <vt:lpstr>Child Abuse and Neglect</vt:lpstr>
      <vt:lpstr>2022 Coles County: Reports Made vs. Indicated by Source</vt:lpstr>
      <vt:lpstr>2022 Illinois: Reports Made vs. Indicated by Source</vt:lpstr>
      <vt:lpstr>Accepted Rates by Race</vt:lpstr>
      <vt:lpstr>2022 Accepted Reports by Race</vt:lpstr>
      <vt:lpstr>2022 Accepted Reports by Race:       Coles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Coles County</vt:lpstr>
      <vt:lpstr>2022 Disparity Ratio for Accepted Reports:      ILLINOIS</vt:lpstr>
      <vt:lpstr>Indicated Reports    by Race</vt:lpstr>
      <vt:lpstr>2022 Indicated Reports by Race</vt:lpstr>
      <vt:lpstr>Indicated Reports by Race:       Coles County</vt:lpstr>
      <vt:lpstr>Indicated Reports by Race: Illinois</vt:lpstr>
      <vt:lpstr>Disparity Ratios  for Indicated Reports</vt:lpstr>
      <vt:lpstr>Disparity Ratio for Indicated Reports</vt:lpstr>
      <vt:lpstr>Disparity Ratio for Indicated Reports:      Coles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Coles County</vt:lpstr>
      <vt:lpstr>Foster Care Entries by Race: Illinois   </vt:lpstr>
      <vt:lpstr>Foster Care      Entry Disparities</vt:lpstr>
      <vt:lpstr>Foster Care Entry Disparities</vt:lpstr>
      <vt:lpstr>Foster Care Entry Disparities:       Coles County</vt:lpstr>
      <vt:lpstr>Foster Care Entry Disparities: Illinois</vt:lpstr>
      <vt:lpstr>Youth in Care</vt:lpstr>
      <vt:lpstr>Youth in Care by Race</vt:lpstr>
      <vt:lpstr>Youth in Care by Race: Coles County</vt:lpstr>
      <vt:lpstr>Youth in Care by Race: ILLINOIS</vt:lpstr>
      <vt:lpstr>Youth in Care      Disparities</vt:lpstr>
      <vt:lpstr>Youth in Care Disparities</vt:lpstr>
      <vt:lpstr>Youth in Care Disparities:       Coles County</vt:lpstr>
      <vt:lpstr>Youth in Care Disparities: ILLINOIS</vt:lpstr>
      <vt:lpstr>Permanencies by Type</vt:lpstr>
      <vt:lpstr>Adoption Permanencies by Race</vt:lpstr>
      <vt:lpstr>Adoption Permanencies by Race:      Coles County</vt:lpstr>
      <vt:lpstr>Adoption Permanencies by Race:      ILLINOIS</vt:lpstr>
      <vt:lpstr>Guardianship</vt:lpstr>
      <vt:lpstr>Guardianship Permanencies by Race</vt:lpstr>
      <vt:lpstr>Guardianship Permanencies by Race:      Coles County</vt:lpstr>
      <vt:lpstr>Guardianship Permanencies by Race:      ILLINOIS</vt:lpstr>
      <vt:lpstr>Reunification</vt:lpstr>
      <vt:lpstr>Reunification Permanencies by Race</vt:lpstr>
      <vt:lpstr>Reunification Permanencies by Race:      Coles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319</cp:revision>
  <dcterms:created xsi:type="dcterms:W3CDTF">2022-04-27T00:42:00Z</dcterms:created>
  <dcterms:modified xsi:type="dcterms:W3CDTF">2024-02-08T19:50:39Z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