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0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1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2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9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0.xml" ContentType="application/vnd.openxmlformats-officedocument.drawingml.chartshape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1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0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6" r:id="rId16"/>
    <p:sldId id="265" r:id="rId17"/>
    <p:sldId id="273" r:id="rId18"/>
    <p:sldId id="277" r:id="rId19"/>
    <p:sldId id="446" r:id="rId20"/>
    <p:sldId id="434" r:id="rId21"/>
    <p:sldId id="433" r:id="rId22"/>
    <p:sldId id="322" r:id="rId23"/>
    <p:sldId id="323" r:id="rId24"/>
    <p:sldId id="259" r:id="rId25"/>
    <p:sldId id="267" r:id="rId26"/>
    <p:sldId id="447" r:id="rId27"/>
    <p:sldId id="268" r:id="rId28"/>
    <p:sldId id="325" r:id="rId29"/>
    <p:sldId id="333" r:id="rId30"/>
    <p:sldId id="448" r:id="rId31"/>
    <p:sldId id="464" r:id="rId32"/>
    <p:sldId id="455" r:id="rId33"/>
    <p:sldId id="463" r:id="rId34"/>
    <p:sldId id="449" r:id="rId35"/>
    <p:sldId id="269" r:id="rId36"/>
    <p:sldId id="343" r:id="rId37"/>
    <p:sldId id="351" r:id="rId38"/>
    <p:sldId id="450" r:id="rId39"/>
    <p:sldId id="474" r:id="rId40"/>
    <p:sldId id="465" r:id="rId41"/>
    <p:sldId id="473" r:id="rId42"/>
    <p:sldId id="352" r:id="rId43"/>
    <p:sldId id="275" r:id="rId44"/>
    <p:sldId id="353" r:id="rId45"/>
    <p:sldId id="451" r:id="rId46"/>
    <p:sldId id="272" r:id="rId47"/>
    <p:sldId id="354" r:id="rId48"/>
    <p:sldId id="441" r:id="rId49"/>
    <p:sldId id="452" r:id="rId50"/>
    <p:sldId id="276" r:id="rId51"/>
    <p:sldId id="362" r:id="rId52"/>
    <p:sldId id="442" r:id="rId53"/>
    <p:sldId id="370" r:id="rId54"/>
    <p:sldId id="278" r:id="rId55"/>
    <p:sldId id="414" r:id="rId56"/>
    <p:sldId id="279" r:id="rId57"/>
    <p:sldId id="453" r:id="rId58"/>
    <p:sldId id="280" r:id="rId59"/>
    <p:sldId id="422" r:id="rId60"/>
    <p:sldId id="371" r:id="rId61"/>
    <p:sldId id="380" r:id="rId62"/>
    <p:sldId id="281" r:id="rId63"/>
    <p:sldId id="381" r:id="rId64"/>
    <p:sldId id="282" r:id="rId65"/>
    <p:sldId id="443" r:id="rId66"/>
    <p:sldId id="283" r:id="rId67"/>
    <p:sldId id="389" r:id="rId68"/>
    <p:sldId id="284" r:id="rId69"/>
    <p:sldId id="444" r:id="rId70"/>
    <p:sldId id="285" r:id="rId71"/>
    <p:sldId id="397" r:id="rId72"/>
    <p:sldId id="445" r:id="rId73"/>
    <p:sldId id="287" r:id="rId74"/>
    <p:sldId id="274" r:id="rId75"/>
    <p:sldId id="291" r:id="rId76"/>
    <p:sldId id="292" r:id="rId77"/>
    <p:sldId id="293" r:id="rId78"/>
    <p:sldId id="4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40692F33-48EF-4422-AD6C-CC9C893FDAE4}"/>
    <pc:docChg chg="delSld modSld">
      <pc:chgData name="Winfrey Avant, Deneca" userId="bf81dfd3-d708-4cc2-99e1-403c79eacfc5" providerId="ADAL" clId="{40692F33-48EF-4422-AD6C-CC9C893FDAE4}" dt="2024-02-08T20:39:54.262" v="106" actId="47"/>
      <pc:docMkLst>
        <pc:docMk/>
      </pc:docMkLst>
      <pc:sldChg chg="modSp mod">
        <pc:chgData name="Winfrey Avant, Deneca" userId="bf81dfd3-d708-4cc2-99e1-403c79eacfc5" providerId="ADAL" clId="{40692F33-48EF-4422-AD6C-CC9C893FDAE4}" dt="2024-02-08T19:33:01.353" v="7" actId="403"/>
        <pc:sldMkLst>
          <pc:docMk/>
          <pc:sldMk cId="1354990045" sldId="256"/>
        </pc:sldMkLst>
        <pc:spChg chg="mod">
          <ac:chgData name="Winfrey Avant, Deneca" userId="bf81dfd3-d708-4cc2-99e1-403c79eacfc5" providerId="ADAL" clId="{40692F33-48EF-4422-AD6C-CC9C893FDAE4}" dt="2024-02-08T19:33:01.353" v="7" actId="403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40692F33-48EF-4422-AD6C-CC9C893FDAE4}" dt="2024-02-08T19:35:28.102" v="21" actId="2696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40692F33-48EF-4422-AD6C-CC9C893FDAE4}" dt="2024-02-08T19:35:31.792" v="22" actId="2696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40692F33-48EF-4422-AD6C-CC9C893FDAE4}" dt="2024-02-08T19:35:34.717" v="23" actId="2696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40692F33-48EF-4422-AD6C-CC9C893FDAE4}" dt="2024-02-08T19:35:39.214" v="24" actId="2696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40692F33-48EF-4422-AD6C-CC9C893FDAE4}" dt="2024-02-08T19:35:46.692" v="26" actId="2696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40692F33-48EF-4422-AD6C-CC9C893FDAE4}" dt="2024-02-08T19:35:49.795" v="27" actId="2696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40692F33-48EF-4422-AD6C-CC9C893FDAE4}" dt="2024-02-08T19:33:55.707" v="8" actId="2696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40692F33-48EF-4422-AD6C-CC9C893FDAE4}" dt="2024-02-08T19:33:58.845" v="9" actId="2696"/>
        <pc:sldMkLst>
          <pc:docMk/>
          <pc:sldMk cId="3487639614" sldId="308"/>
        </pc:sldMkLst>
      </pc:sldChg>
      <pc:sldChg chg="del">
        <pc:chgData name="Winfrey Avant, Deneca" userId="bf81dfd3-d708-4cc2-99e1-403c79eacfc5" providerId="ADAL" clId="{40692F33-48EF-4422-AD6C-CC9C893FDAE4}" dt="2024-02-08T19:34:02.139" v="10" actId="2696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40692F33-48EF-4422-AD6C-CC9C893FDAE4}" dt="2024-02-08T19:34:05.813" v="11" actId="2696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40692F33-48EF-4422-AD6C-CC9C893FDAE4}" dt="2024-02-08T19:34:09.392" v="12" actId="2696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40692F33-48EF-4422-AD6C-CC9C893FDAE4}" dt="2024-02-08T19:34:12.624" v="13" actId="2696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40692F33-48EF-4422-AD6C-CC9C893FDAE4}" dt="2024-02-08T19:34:15.768" v="14" actId="2696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40692F33-48EF-4422-AD6C-CC9C893FDAE4}" dt="2024-02-08T19:34:38.006" v="15" actId="2696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40692F33-48EF-4422-AD6C-CC9C893FDAE4}" dt="2024-02-08T19:34:42.109" v="16" actId="2696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40692F33-48EF-4422-AD6C-CC9C893FDAE4}" dt="2024-02-08T19:35:02.066" v="17" actId="2696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40692F33-48EF-4422-AD6C-CC9C893FDAE4}" dt="2024-02-08T20:39:54.262" v="106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40692F33-48EF-4422-AD6C-CC9C893FDAE4}" dt="2024-02-08T19:35:05.754" v="18" actId="2696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40692F33-48EF-4422-AD6C-CC9C893FDAE4}" dt="2024-02-08T19:35:14.596" v="19" actId="2696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40692F33-48EF-4422-AD6C-CC9C893FDAE4}" dt="2024-02-08T19:35:18.531" v="20" actId="2696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40692F33-48EF-4422-AD6C-CC9C893FDAE4}" dt="2024-02-08T19:36:03.353" v="28" actId="2696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40692F33-48EF-4422-AD6C-CC9C893FDAE4}" dt="2024-02-08T19:36:37.460" v="29" actId="2696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40692F33-48EF-4422-AD6C-CC9C893FDAE4}" dt="2024-02-08T19:36:40.710" v="30" actId="2696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40692F33-48EF-4422-AD6C-CC9C893FDAE4}" dt="2024-02-08T19:36:47.571" v="31" actId="2696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40692F33-48EF-4422-AD6C-CC9C893FDAE4}" dt="2024-02-08T19:36:50.484" v="32" actId="2696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40692F33-48EF-4422-AD6C-CC9C893FDAE4}" dt="2024-02-08T19:36:53.308" v="33" actId="2696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40692F33-48EF-4422-AD6C-CC9C893FDAE4}" dt="2024-02-08T19:38:03.171" v="34" actId="2696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40692F33-48EF-4422-AD6C-CC9C893FDAE4}" dt="2024-02-08T19:38:19.443" v="35" actId="2696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40692F33-48EF-4422-AD6C-CC9C893FDAE4}" dt="2024-02-08T19:39:44.607" v="43" actId="2696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40692F33-48EF-4422-AD6C-CC9C893FDAE4}" dt="2024-02-08T19:39:48.023" v="44" actId="2696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40692F33-48EF-4422-AD6C-CC9C893FDAE4}" dt="2024-02-08T19:39:53.206" v="45" actId="2696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40692F33-48EF-4422-AD6C-CC9C893FDAE4}" dt="2024-02-08T19:40:09.868" v="46" actId="2696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40692F33-48EF-4422-AD6C-CC9C893FDAE4}" dt="2024-02-08T19:40:14.159" v="47" actId="2696"/>
        <pc:sldMkLst>
          <pc:docMk/>
          <pc:sldMk cId="379485373" sldId="348"/>
        </pc:sldMkLst>
      </pc:sldChg>
      <pc:sldChg chg="del">
        <pc:chgData name="Winfrey Avant, Deneca" userId="bf81dfd3-d708-4cc2-99e1-403c79eacfc5" providerId="ADAL" clId="{40692F33-48EF-4422-AD6C-CC9C893FDAE4}" dt="2024-02-08T19:40:25.472" v="48" actId="2696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40692F33-48EF-4422-AD6C-CC9C893FDAE4}" dt="2024-02-08T19:40:28.242" v="49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40692F33-48EF-4422-AD6C-CC9C893FDAE4}" dt="2024-02-08T19:41:02.588" v="57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40692F33-48EF-4422-AD6C-CC9C893FDAE4}" dt="2024-02-08T19:41:03.619" v="58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40692F33-48EF-4422-AD6C-CC9C893FDAE4}" dt="2024-02-08T19:41:04.656" v="59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40692F33-48EF-4422-AD6C-CC9C893FDAE4}" dt="2024-02-08T19:41:05.236" v="60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40692F33-48EF-4422-AD6C-CC9C893FDAE4}" dt="2024-02-08T19:41:05.848" v="61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40692F33-48EF-4422-AD6C-CC9C893FDAE4}" dt="2024-02-08T19:41:06.551" v="62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40692F33-48EF-4422-AD6C-CC9C893FDAE4}" dt="2024-02-08T19:41:07.250" v="63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40692F33-48EF-4422-AD6C-CC9C893FDAE4}" dt="2024-02-08T19:41:17.394" v="64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40692F33-48EF-4422-AD6C-CC9C893FDAE4}" dt="2024-02-08T19:41:17.878" v="65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40692F33-48EF-4422-AD6C-CC9C893FDAE4}" dt="2024-02-08T19:41:18.353" v="66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40692F33-48EF-4422-AD6C-CC9C893FDAE4}" dt="2024-02-08T19:41:18.856" v="67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40692F33-48EF-4422-AD6C-CC9C893FDAE4}" dt="2024-02-08T19:41:20.597" v="69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40692F33-48EF-4422-AD6C-CC9C893FDAE4}" dt="2024-02-08T19:41:20.048" v="68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40692F33-48EF-4422-AD6C-CC9C893FDAE4}" dt="2024-02-08T19:41:21.163" v="70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40692F33-48EF-4422-AD6C-CC9C893FDAE4}" dt="2024-02-08T19:42:04.268" v="85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40692F33-48EF-4422-AD6C-CC9C893FDAE4}" dt="2024-02-08T19:42:04.740" v="86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40692F33-48EF-4422-AD6C-CC9C893FDAE4}" dt="2024-02-08T19:42:05.179" v="87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40692F33-48EF-4422-AD6C-CC9C893FDAE4}" dt="2024-02-08T19:42:05.933" v="88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40692F33-48EF-4422-AD6C-CC9C893FDAE4}" dt="2024-02-08T19:42:06.686" v="89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40692F33-48EF-4422-AD6C-CC9C893FDAE4}" dt="2024-02-08T19:42:07.205" v="90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40692F33-48EF-4422-AD6C-CC9C893FDAE4}" dt="2024-02-08T19:42:07.754" v="91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40692F33-48EF-4422-AD6C-CC9C893FDAE4}" dt="2024-02-08T19:42:17.466" v="92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40692F33-48EF-4422-AD6C-CC9C893FDAE4}" dt="2024-02-08T19:42:17.958" v="93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40692F33-48EF-4422-AD6C-CC9C893FDAE4}" dt="2024-02-08T19:42:18.398" v="94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40692F33-48EF-4422-AD6C-CC9C893FDAE4}" dt="2024-02-08T19:42:18.948" v="95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40692F33-48EF-4422-AD6C-CC9C893FDAE4}" dt="2024-02-08T19:42:19.577" v="96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40692F33-48EF-4422-AD6C-CC9C893FDAE4}" dt="2024-02-08T19:42:20.173" v="97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40692F33-48EF-4422-AD6C-CC9C893FDAE4}" dt="2024-02-08T19:42:20.816" v="98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40692F33-48EF-4422-AD6C-CC9C893FDAE4}" dt="2024-02-08T19:42:30.396" v="99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40692F33-48EF-4422-AD6C-CC9C893FDAE4}" dt="2024-02-08T19:42:30.863" v="100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40692F33-48EF-4422-AD6C-CC9C893FDAE4}" dt="2024-02-08T19:42:31.307" v="101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40692F33-48EF-4422-AD6C-CC9C893FDAE4}" dt="2024-02-08T19:42:31.842" v="102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40692F33-48EF-4422-AD6C-CC9C893FDAE4}" dt="2024-02-08T19:42:32.544" v="103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40692F33-48EF-4422-AD6C-CC9C893FDAE4}" dt="2024-02-08T19:42:33.208" v="104" actId="47"/>
        <pc:sldMkLst>
          <pc:docMk/>
          <pc:sldMk cId="4103998826" sldId="403"/>
        </pc:sldMkLst>
      </pc:sldChg>
      <pc:sldChg chg="del">
        <pc:chgData name="Winfrey Avant, Deneca" userId="bf81dfd3-d708-4cc2-99e1-403c79eacfc5" providerId="ADAL" clId="{40692F33-48EF-4422-AD6C-CC9C893FDAE4}" dt="2024-02-08T19:42:33.979" v="105" actId="47"/>
        <pc:sldMkLst>
          <pc:docMk/>
          <pc:sldMk cId="2940701029" sldId="404"/>
        </pc:sldMkLst>
      </pc:sldChg>
      <pc:sldChg chg="del">
        <pc:chgData name="Winfrey Avant, Deneca" userId="bf81dfd3-d708-4cc2-99e1-403c79eacfc5" providerId="ADAL" clId="{40692F33-48EF-4422-AD6C-CC9C893FDAE4}" dt="2024-02-08T19:41:33.806" v="71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40692F33-48EF-4422-AD6C-CC9C893FDAE4}" dt="2024-02-08T19:41:34.295" v="72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40692F33-48EF-4422-AD6C-CC9C893FDAE4}" dt="2024-02-08T19:41:34.798" v="73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40692F33-48EF-4422-AD6C-CC9C893FDAE4}" dt="2024-02-08T19:41:35.256" v="74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40692F33-48EF-4422-AD6C-CC9C893FDAE4}" dt="2024-02-08T19:41:35.963" v="75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40692F33-48EF-4422-AD6C-CC9C893FDAE4}" dt="2024-02-08T19:41:36.483" v="76" actId="47"/>
        <pc:sldMkLst>
          <pc:docMk/>
          <pc:sldMk cId="589492746" sldId="420"/>
        </pc:sldMkLst>
      </pc:sldChg>
      <pc:sldChg chg="del">
        <pc:chgData name="Winfrey Avant, Deneca" userId="bf81dfd3-d708-4cc2-99e1-403c79eacfc5" providerId="ADAL" clId="{40692F33-48EF-4422-AD6C-CC9C893FDAE4}" dt="2024-02-08T19:41:36.958" v="77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40692F33-48EF-4422-AD6C-CC9C893FDAE4}" dt="2024-02-08T19:41:50.995" v="78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40692F33-48EF-4422-AD6C-CC9C893FDAE4}" dt="2024-02-08T19:41:51.625" v="79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40692F33-48EF-4422-AD6C-CC9C893FDAE4}" dt="2024-02-08T19:41:52.124" v="80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40692F33-48EF-4422-AD6C-CC9C893FDAE4}" dt="2024-02-08T19:41:53.276" v="82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40692F33-48EF-4422-AD6C-CC9C893FDAE4}" dt="2024-02-08T19:41:53.841" v="83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40692F33-48EF-4422-AD6C-CC9C893FDAE4}" dt="2024-02-08T19:41:54.381" v="84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40692F33-48EF-4422-AD6C-CC9C893FDAE4}" dt="2024-02-08T19:41:52.644" v="81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40692F33-48EF-4422-AD6C-CC9C893FDAE4}" dt="2024-02-08T19:35:41.983" v="25" actId="2696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40692F33-48EF-4422-AD6C-CC9C893FDAE4}" dt="2024-02-08T19:38:45.167" v="36" actId="2696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40692F33-48EF-4422-AD6C-CC9C893FDAE4}" dt="2024-02-08T19:38:48.173" v="37" actId="2696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40692F33-48EF-4422-AD6C-CC9C893FDAE4}" dt="2024-02-08T19:38:58.999" v="38" actId="2696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40692F33-48EF-4422-AD6C-CC9C893FDAE4}" dt="2024-02-08T19:39:03.462" v="39" actId="2696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40692F33-48EF-4422-AD6C-CC9C893FDAE4}" dt="2024-02-08T19:39:08.238" v="40" actId="2696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40692F33-48EF-4422-AD6C-CC9C893FDAE4}" dt="2024-02-08T19:39:11.833" v="41" actId="2696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40692F33-48EF-4422-AD6C-CC9C893FDAE4}" dt="2024-02-08T19:39:15.480" v="42" actId="2696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40692F33-48EF-4422-AD6C-CC9C893FDAE4}" dt="2024-02-08T19:40:37.961" v="50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40692F33-48EF-4422-AD6C-CC9C893FDAE4}" dt="2024-02-08T19:40:39.298" v="51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40692F33-48EF-4422-AD6C-CC9C893FDAE4}" dt="2024-02-08T19:40:40.463" v="52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40692F33-48EF-4422-AD6C-CC9C893FDAE4}" dt="2024-02-08T19:40:42.229" v="53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40692F33-48EF-4422-AD6C-CC9C893FDAE4}" dt="2024-02-08T19:40:43.108" v="54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40692F33-48EF-4422-AD6C-CC9C893FDAE4}" dt="2024-02-08T19:40:43.880" v="55" actId="47"/>
        <pc:sldMkLst>
          <pc:docMk/>
          <pc:sldMk cId="3523425982" sldId="471"/>
        </pc:sldMkLst>
      </pc:sldChg>
      <pc:sldChg chg="del">
        <pc:chgData name="Winfrey Avant, Deneca" userId="bf81dfd3-d708-4cc2-99e1-403c79eacfc5" providerId="ADAL" clId="{40692F33-48EF-4422-AD6C-CC9C893FDAE4}" dt="2024-02-08T19:40:44.669" v="56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2EED2E-5505-4A3F-A6AB-113623ADE0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686-4582-BDAE-C8DB1EFE5F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CF62E3-128B-4CFE-A42E-8153843611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686-4582-BDAE-C8DB1EFE5F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C67793-8758-470E-ABDE-A56195771E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686-4582-BDAE-C8DB1EFE5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Counties!$A$3:$A$5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686-4582-BDAE-C8DB1EFE5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6398298370982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Graphs'!$B$4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Graphs'!$F$5:$F$13</c:f>
              <c:strCache>
                <c:ptCount val="9"/>
                <c:pt idx="0">
                  <c:v>660
 (38%)</c:v>
                </c:pt>
                <c:pt idx="1">
                  <c:v>391
(34%)</c:v>
                </c:pt>
                <c:pt idx="2">
                  <c:v>12
(44%)</c:v>
                </c:pt>
                <c:pt idx="3">
                  <c:v>60
(45%)</c:v>
                </c:pt>
                <c:pt idx="4">
                  <c:v>22
(18%)</c:v>
                </c:pt>
                <c:pt idx="5">
                  <c:v>159
(12%)</c:v>
                </c:pt>
                <c:pt idx="6">
                  <c:v>130
(13%)</c:v>
                </c:pt>
                <c:pt idx="7">
                  <c:v>174
(19%)</c:v>
                </c:pt>
                <c:pt idx="8">
                  <c:v>32
(16%)</c:v>
                </c:pt>
              </c:strCache>
            </c:strRef>
          </c:cat>
          <c:val>
            <c:numRef>
              <c:f>'REPORT SOURCE Graphs'!$B$5:$B$13</c:f>
              <c:numCache>
                <c:formatCode>0</c:formatCode>
                <c:ptCount val="9"/>
                <c:pt idx="0">
                  <c:v>1732</c:v>
                </c:pt>
                <c:pt idx="1">
                  <c:v>1140</c:v>
                </c:pt>
                <c:pt idx="2">
                  <c:v>27</c:v>
                </c:pt>
                <c:pt idx="3">
                  <c:v>132</c:v>
                </c:pt>
                <c:pt idx="4">
                  <c:v>123</c:v>
                </c:pt>
                <c:pt idx="5">
                  <c:v>1288</c:v>
                </c:pt>
                <c:pt idx="6">
                  <c:v>966</c:v>
                </c:pt>
                <c:pt idx="7">
                  <c:v>914</c:v>
                </c:pt>
                <c:pt idx="8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1-47C8-87E0-1C78B50545E0}"/>
            </c:ext>
          </c:extLst>
        </c:ser>
        <c:ser>
          <c:idx val="1"/>
          <c:order val="1"/>
          <c:tx>
            <c:strRef>
              <c:f>'REPORT SOURCE Graphs'!$C$4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Graphs'!$F$5:$F$13</c:f>
              <c:strCache>
                <c:ptCount val="9"/>
                <c:pt idx="0">
                  <c:v>660
 (38%)</c:v>
                </c:pt>
                <c:pt idx="1">
                  <c:v>391
(34%)</c:v>
                </c:pt>
                <c:pt idx="2">
                  <c:v>12
(44%)</c:v>
                </c:pt>
                <c:pt idx="3">
                  <c:v>60
(45%)</c:v>
                </c:pt>
                <c:pt idx="4">
                  <c:v>22
(18%)</c:v>
                </c:pt>
                <c:pt idx="5">
                  <c:v>159
(12%)</c:v>
                </c:pt>
                <c:pt idx="6">
                  <c:v>130
(13%)</c:v>
                </c:pt>
                <c:pt idx="7">
                  <c:v>174
(19%)</c:v>
                </c:pt>
                <c:pt idx="8">
                  <c:v>32
(16%)</c:v>
                </c:pt>
              </c:strCache>
            </c:strRef>
          </c:cat>
          <c:val>
            <c:numRef>
              <c:f>'REPORT SOURCE Graphs'!$C$5:$C$13</c:f>
              <c:numCache>
                <c:formatCode>0</c:formatCode>
                <c:ptCount val="9"/>
                <c:pt idx="0">
                  <c:v>660</c:v>
                </c:pt>
                <c:pt idx="1">
                  <c:v>391</c:v>
                </c:pt>
                <c:pt idx="2">
                  <c:v>12</c:v>
                </c:pt>
                <c:pt idx="3">
                  <c:v>60</c:v>
                </c:pt>
                <c:pt idx="4">
                  <c:v>22</c:v>
                </c:pt>
                <c:pt idx="5">
                  <c:v>159</c:v>
                </c:pt>
                <c:pt idx="6">
                  <c:v>130</c:v>
                </c:pt>
                <c:pt idx="7">
                  <c:v>174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1-47C8-87E0-1C78B5054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6E82C7-613A-4BAE-9FA6-0D1ABDFF47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634F5C-DA2C-4A29-9B77-B6CC652BD4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FCAF49-365B-45CC-BE86-E2F9F57C61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86FFD1-ABC0-4198-8081-1E00F674AC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3F82B1-EDF5-4876-B082-E55D67AF71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2263B0D-3988-40DD-92DF-080077E546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1FC6A46-F3DF-4467-8D30-5A55D5FA49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62DE98-AF01-4F52-BF63-4C97C458E2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EF3114-B5D8-4979-8F90-1D8352E2E1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FA0ED5-5C94-485C-A549-B3E3680320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2E534C-F637-45D2-8B44-F9BEB32494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140ACE-CBCE-411F-AE72-29ABDA7033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ADDC3DE-07E1-4967-B8AA-4219E7716F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0423C5-1F22-4102-A6E7-4E158DD1F1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266832-E0EB-42CD-9CE0-B113F3CABE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978825A-B293-41AC-BF50-1D0B90D6A8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7FBCCD-6C61-400E-B04C-06EB6CFC62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920C90-A5FD-47D7-A95A-D3C65DA924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BED37C-3CBA-498B-B4EC-6378284BAE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25E7189-BD8B-410C-8320-B1FEA9DD31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D6C393-9820-4D0D-814C-93B58DF057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46C0064-2C7F-4379-8D77-F1DB8314F9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ECBFABD-8B93-44BB-831B-854B5EC869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E2E151-BF4F-4EE7-9529-D77986DCFD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E49266-D00F-49CC-A330-AE6CF81F30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7A6-43E9-9D4B-DDA570469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Graphs'!$AP$3</c:f>
              <c:numCache>
                <c:formatCode>0</c:formatCode>
                <c:ptCount val="1"/>
                <c:pt idx="0">
                  <c:v>3855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</c15:f>
                <c15:dlblRangeCache>
                  <c:ptCount val="1"/>
                  <c:pt idx="0">
                    <c:v>3855
 (48%)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7A6-43E9-9D4B-DDA5704690D3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BD304A-C5F5-47B5-BCD8-C08E0E5149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7A6-43E9-9D4B-DDA570469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Graphs'!$AT$3</c:f>
              <c:numCache>
                <c:formatCode>General</c:formatCode>
                <c:ptCount val="1"/>
                <c:pt idx="0">
                  <c:v>3240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7A6-43E9-9D4B-DDA5704690D3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B756DB-A178-4D61-A313-F84AEA19C0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7A6-43E9-9D4B-DDA570469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Graphs'!$AX$3</c:f>
              <c:numCache>
                <c:formatCode>General</c:formatCode>
                <c:ptCount val="1"/>
                <c:pt idx="0">
                  <c:v>767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7A6-43E9-9D4B-DDA5704690D3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</c:f>
              <c:strCache>
                <c:ptCount val="1"/>
                <c:pt idx="0">
                  <c:v>150
 (2%)</c:v>
                </c:pt>
              </c:strCache>
            </c:strRef>
          </c:cat>
          <c:val>
            <c:numRef>
              <c:f>'FINDING Graphs'!$BB$3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A6-43E9-9D4B-DDA570469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0D69E5-5D69-42C8-AB4D-C6528C663A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F358DA-03E7-4956-9879-5C7622BAAC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D9B400-D8CD-4CB3-9242-A4049C8B00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B69DB50-1F2D-4304-9BE0-D5AC9255F7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Graphs'!$BQ$3</c:f>
              <c:numCache>
                <c:formatCode>0.0</c:formatCode>
                <c:ptCount val="1"/>
                <c:pt idx="0">
                  <c:v>3.891724137931035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5-494E-9D6C-B77E6C650AEB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Graphs'!$BR$3</c:f>
              <c:numCache>
                <c:formatCode>0.0</c:formatCode>
                <c:ptCount val="1"/>
                <c:pt idx="0">
                  <c:v>1.6205940594059407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5-494E-9D6C-B77E6C650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194FC1-9EF1-4710-9DE5-BB86DBE3F0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8BB680-6F93-423C-8D2C-79BF76CD3E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9650C2-0079-47A8-A55D-10AFAB2828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A36E6C-3BC6-4AA1-82FB-92F824CE73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1F237F3-D567-475A-BF78-328E65230A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CDC9537-65BD-486A-AE2D-2C7D0270EB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48C5631-05EC-47D9-9603-D0285A667A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775BEFE-1E6A-45ED-8A33-9397187E24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9B9115-3AF6-4C6A-B82E-26CECB01D1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865A37-D43E-4D86-BB49-DE3FF2CB76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CB1CAF-9757-4D11-BD37-3FA8E82472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1A60A0-203C-44F7-982D-0BED0DFD74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53C328-0CD3-488C-B913-7CA0519F6E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66006C-0129-43F4-A90B-43392DA558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FF376E-4C7A-4F0F-B29A-F2B8561010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3CD8150-720B-4D73-BE4B-DC92AEB09C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43BDEFA-68D9-4774-9332-D8E3E02A14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208AD6D-5CBB-443F-887E-FC3F502662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05FC6D1-C146-4D8E-A4F4-75422594D3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50E5072-B789-4F8A-85D8-367544CF4D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44ACF4-E12C-4A1D-9F1D-FA53DBDC79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0A24123-4C4E-47D4-902C-6097BE798C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F4F695C-AF29-42EA-9136-D8AFE214D3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8FE15AC-0D30-4A27-93A2-85CD7308A4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F57DC7-B95F-4FB4-854B-051A2E0A85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8F6-43E5-B953-B71464CD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Graphs'!$BH$3</c:f>
              <c:numCache>
                <c:formatCode>0</c:formatCode>
                <c:ptCount val="1"/>
                <c:pt idx="0">
                  <c:v>1070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8F6-43E5-B953-B71464CDB59E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6C8CBD-414A-451A-A125-25B5CD2CB4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8F6-43E5-B953-B71464CD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Graphs'!$BL$3</c:f>
              <c:numCache>
                <c:formatCode>0</c:formatCode>
                <c:ptCount val="1"/>
                <c:pt idx="0">
                  <c:v>711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8F6-43E5-B953-B71464CDB59E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D88254-5575-4199-BE4E-D713A9857D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8F6-43E5-B953-B71464CD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Graphs'!$BP$3</c:f>
              <c:numCache>
                <c:formatCode>0</c:formatCode>
                <c:ptCount val="1"/>
                <c:pt idx="0">
                  <c:v>216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8F6-43E5-B953-B71464CDB59E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</c:f>
              <c:strCache>
                <c:ptCount val="1"/>
                <c:pt idx="0">
                  <c:v>36
 (24%)</c:v>
                </c:pt>
              </c:strCache>
            </c:strRef>
          </c:cat>
          <c:val>
            <c:numRef>
              <c:f>'FINDING Graphs'!$BT$3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F6-43E5-B953-B71464CDB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8613C0-1756-496C-9E81-90E24B0235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4D8376-26D8-4DE7-92FE-679B43A475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41C64F-F17F-4CE9-BCBE-24034E4177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92F707C-778A-41C4-A5B5-8DB5D2CAA8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Graphs'!$BU$3</c:f>
              <c:numCache>
                <c:formatCode>0.0</c:formatCode>
                <c:ptCount val="1"/>
                <c:pt idx="0">
                  <c:v>1.3004381152574216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0-4C97-8C1D-2B61459DFD35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'FINDING Graphs'!$BV$3</c:f>
              <c:numCache>
                <c:formatCode>0.0</c:formatCode>
                <c:ptCount val="1"/>
                <c:pt idx="0">
                  <c:v>3.0415365938258763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0-4C97-8C1D-2B61459DF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C4D79DD-3A40-439D-8E77-927DCD9EAB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B8A4DF-B929-4738-85F9-F9320F309E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814F01-82E1-40B2-8DA9-3913A30026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70D8B0-C493-4C1A-BA56-BCD83E632E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75677ED-C795-4CF7-AAD8-765ECEDFA6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1FF7CD-1740-4F06-AF13-8659C57B52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70600D-403C-431E-830F-BFA1422D72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6D040BA-A478-4237-87D3-259ABFC727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D1B063-B46C-49BB-BBC8-D18A62D5B3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71BEBB-DB40-407B-98F5-B3FB34E691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E799AA-7090-490C-97B6-DFC2A162BF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E329A0-EF80-4B56-9B47-AEB75F36EC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9647FF6-1AEA-4010-825D-34C4B4AFC5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F7C85D-1DE2-49FB-8E2B-371C8184CF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4E28AC6-D959-4711-A7BD-6CE73CD5C6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6466E9-3A8F-4E12-AF5F-F2CC0FB72C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7117A1-BB7E-47D6-9835-6B50906F9F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FC9A941-D72C-4A06-92EA-1CD92399C6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8A89EA-2B56-42F2-90A5-152F8BFC26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FB22810-1FD4-4986-9917-E99893DE06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95A3F84-C1C0-43F3-93B2-5EF6FDCF9C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96D2E9F-F069-4E86-89E9-E20EA63163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EFC6D8B-AD33-4301-8B1C-EFFF709C03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3D6D9A-D326-4BAC-9378-4AB9DEE9DA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98B50B-4551-44B0-BCA1-05EC8AB693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4E8F1F-0084-40E1-8854-B7DF9B4C3F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778F42-27C0-4021-AFF1-B403302D4F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36599C-C3A3-47FD-BEB8-DC459FF9BA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0765461-7D8C-43AF-9BB8-AA614AD4EA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2A9B18-1978-467D-A20A-E8A2F58590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06A3A39-5BD7-4D2A-B4FD-D393208CFC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5BF910B-693E-47C7-A2DD-9AFC52903A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953089-4955-43DF-AEAD-2BBC5173D3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Graphs'!$I$4</c:f>
              <c:numCache>
                <c:formatCode>General</c:formatCode>
                <c:ptCount val="1"/>
                <c:pt idx="0">
                  <c:v>784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</c15:f>
                <c15:dlblRangeCache>
                  <c:ptCount val="1"/>
                  <c:pt idx="0">
                    <c:v>784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8DC-43B2-9ED4-92EDDEFA4382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AA58D7-A457-49D7-9A72-C9FA28464F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Graphs'!$M$4</c:f>
              <c:numCache>
                <c:formatCode>General</c:formatCode>
                <c:ptCount val="1"/>
                <c:pt idx="0">
                  <c:v>631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</c15:f>
                <c15:dlblRangeCache>
                  <c:ptCount val="1"/>
                  <c:pt idx="0">
                    <c:v>631
(41%)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8DC-43B2-9ED4-92EDDEFA4382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8E7642-C88A-4B50-AA24-D502DA8914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Graphs'!$Q$4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</c15:f>
                <c15:dlblRangeCache>
                  <c:ptCount val="1"/>
                  <c:pt idx="0">
                    <c:v>98
 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8DC-43B2-9ED4-92EDDEFA4382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D38406-D714-4CCD-A1D2-D924C7463A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8DC-43B2-9ED4-92EDDEFA4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</c:f>
              <c:strCache>
                <c:ptCount val="1"/>
                <c:pt idx="0">
                  <c:v>32
 (2%)</c:v>
                </c:pt>
              </c:strCache>
            </c:strRef>
          </c:cat>
          <c:val>
            <c:numRef>
              <c:f>'CHILD INTAKE (FC) Graphs'!$U$4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</c15:f>
                <c15:dlblRangeCache>
                  <c:ptCount val="1"/>
                  <c:pt idx="0">
                    <c:v>32
 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8DC-43B2-9ED4-92EDDEFA4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756D091-CCD0-40E0-AFD1-BFA4EF5DB5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E79B53-3E59-43E9-BCB4-2A42A998F2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E562353-1E8A-4FD6-858C-025C3AC4E9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AD9873-F647-40D3-8B69-8257F3E524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'CHILD INTAKE (FC) Graphs'!$AA$4</c:f>
              <c:numCache>
                <c:formatCode>0.00</c:formatCode>
                <c:ptCount val="1"/>
                <c:pt idx="0">
                  <c:v>0.82560540308366781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6-48B5-BCF1-6290E55AEAEE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'CHILD INTAKE (FC) Graphs'!$AB$4</c:f>
              <c:numCache>
                <c:formatCode>0.00</c:formatCode>
                <c:ptCount val="1"/>
                <c:pt idx="0">
                  <c:v>0.51122556788166928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6-48B5-BCF1-6290E55AE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6B6248-F605-4B3D-B0D3-E55CF123A1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7B46E-D5FB-458A-8CE7-CBE38DC4D5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6A050A-BB28-49F0-A35C-65E3AE3F9C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1766446-1F32-43BC-8A4A-0E7F02BF56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DC8DC4-2FB1-4F51-9C9B-B67B542462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91877D3-E956-42C3-B5B4-D2A0521C4B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640483-0F70-4590-9B0A-6A9B94DEA4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0734B5-C816-4A28-A804-56436B3C67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381ABC-D8CF-49C3-9E29-1C4736FAFD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7CDBD6-49BA-4E82-BD4D-B1D657EC0D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CD1A77C-0B00-483A-89CE-D3A77493A1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E0023D7-8352-4C28-8F35-CCEFF92495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BA3BB6-FB79-4B32-B944-7F09A8453C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3D9F144-9B0D-4429-8D8E-BBA979FC9F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E93E2F2-262C-48FA-A53B-9E2131CD47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D89F86-D2DE-4398-B0D6-B0FAEB2697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F791EE-1FE5-4709-8EC0-E8C3CDDF34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484AB1-BB49-434C-AE08-B04270A6B2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EBEB11-01CE-4E0D-AAA7-40D055B96F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B25BB30-CB96-431F-B7F2-64CD28659E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A8B015-4D31-4E79-A8F2-777301108E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7E7D924-6F41-4F2B-B3C4-82D8745B6D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F6C8B81-740F-485A-AE8A-CED910B2F0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5B44D99-10C9-435B-98F3-8BD080CBF4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FB8878-A7A3-4869-8B31-595DF6A1CF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07D5EB-037E-4FF1-9BF9-E11F2099CC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428A6A-637A-4C4A-9008-9323EA823B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5FD4E9-35C2-4EC5-9D39-2861A10064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85EC1D4-2683-4D12-80F9-2534BE89B7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460C36C-8602-4A6B-9C75-8FBB572032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607D5C3-297F-4D8D-A047-B67ECDF0C9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649B19E-C448-4EDF-8254-535F6465CA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E6705A-531C-491E-BE6C-AD786158B7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</c:f>
              <c:numCache>
                <c:formatCode>0</c:formatCode>
                <c:ptCount val="1"/>
                <c:pt idx="0">
                  <c:v>852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Graphs'!$M$2:$N$2</c15:f>
                <c15:dlblRangeCache>
                  <c:ptCount val="2"/>
                  <c:pt idx="0">
                    <c:v>852
 (50%)</c:v>
                  </c:pt>
                  <c:pt idx="1">
                    <c:v>706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768-4BC0-8226-D3E5ACA5C744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97B045-CCC8-48DE-90BA-F07072B624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</c:f>
              <c:numCache>
                <c:formatCode>0</c:formatCode>
                <c:ptCount val="1"/>
                <c:pt idx="0">
                  <c:v>706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</c15:f>
                <c15:dlblRangeCache>
                  <c:ptCount val="1"/>
                  <c:pt idx="0">
                    <c:v>706
 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768-4BC0-8226-D3E5ACA5C744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BC3F3A-F958-46D3-AD87-3B591BED76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</c:f>
              <c:numCache>
                <c:formatCode>0</c:formatCode>
                <c:ptCount val="1"/>
                <c:pt idx="0">
                  <c:v>107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</c15:f>
                <c15:dlblRangeCache>
                  <c:ptCount val="1"/>
                  <c:pt idx="0">
                    <c:v>107
 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768-4BC0-8226-D3E5ACA5C744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FB1358-CF95-4144-96AD-555C40F5B4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768-4BC0-8226-D3E5ACA5C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</c15:f>
                <c15:dlblRangeCache>
                  <c:ptCount val="1"/>
                  <c:pt idx="0">
                    <c:v>32
 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768-4BC0-8226-D3E5ACA5C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48840F9-0628-4582-84BF-92DB8D2299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574C6E-A916-4A11-B57C-BC3AD5DEA1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D7EF68-BED2-47B2-A60A-F525C87B94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E1BABA-C4B1-4346-B3D1-0D237C1F3E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'CURRENT WARD REPORT Graphs'!$AH$2</c:f>
              <c:numCache>
                <c:formatCode>0.0</c:formatCode>
                <c:ptCount val="1"/>
                <c:pt idx="0">
                  <c:v>3.9889755648278657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C-4B06-B0A3-ADC3127F1677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</c:f>
              <c:strCache>
                <c:ptCount val="1"/>
                <c:pt idx="0">
                  <c:v>Champaign</c:v>
                </c:pt>
              </c:strCache>
            </c:strRef>
          </c:cat>
          <c:val>
            <c:numRef>
              <c:f>'CURRENT WARD REPORT Graphs'!$AI$2</c:f>
              <c:numCache>
                <c:formatCode>0.0</c:formatCode>
                <c:ptCount val="1"/>
                <c:pt idx="0">
                  <c:v>1.0068858160603593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C-4B06-B0A3-ADC3127F16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AB0389-E80C-4287-BA96-ADE6836930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D4A728-334F-47C4-B4D2-94B4C19995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A4A2AD-A743-4283-BBBC-A88D32BACD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2DD55E9-E295-496C-AB82-160ECB7645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1F44A4-D883-46E0-B538-09D99C5E7E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1920E70-C39E-462F-ABBE-2CB3907870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8F1C66A-A543-4A5E-893E-62E1EC9139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4A474E3-58BB-4E92-9562-E826CF8AD5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EF1EEB-4C0E-4AE4-AB5F-E199C0DF4B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77C403-0090-4861-A4F1-710C7E04D6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9AD127-9F9F-494F-94A1-1966C3A947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0596D8-FBAD-4989-AB92-3A509818B6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07672E-4D05-4DE7-8EE0-A35BB2FCAC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2D1B0D4-044B-49D9-8545-E649F60170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367A03C-B4A5-454C-ABEF-BB826F4CB6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0F34D9-7610-4F5D-9BB4-EAD224D689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D190D7-2923-40B9-ABEB-DF493FF130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ED95400-0F6F-4507-8494-B0B44D8959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6FB8DC-C473-44D4-81FE-F1E192BBF8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CDB0C7-4A8B-47AE-8C85-765467C54E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0259128-3D38-42C7-9695-FA54B3AD2F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FCBE51B-3BAA-490B-ADD9-35D682AB72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62CBDF7-7D2F-47C2-8D2F-BDDFBE9CC5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3EC0385-7076-4A14-B6A9-D2A6C8150F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6C1EAD-0C83-4519-B7B8-A52F7A605B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9BF000-93E3-4701-8A92-E75DD73088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4C634D-CABA-4B25-AFA5-5581DF7D04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1C69FF-0BBB-4FBA-A3C7-07257C11DA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53E7F4A-3BDE-44FC-B649-2993518C3D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C037DFA-0987-44A8-A4B6-0D7379818A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9A70CE7-1481-412C-9687-065932025C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BA16C95-B748-473C-A4FD-254546F31F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D1F3C2-4972-4CDC-8F3D-8181A6B0355B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A70A2A8-B489-4733-9D57-2CE25B4564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94FDCA-9212-4009-90EC-A44DC3A593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F48FC5-78D1-4B50-92FA-19873D5EC5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02EE1C-2F74-4528-A287-CFF3D2A5AA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73B9521-8FB3-4717-8FC0-FC400EE0DA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E3E50DA-3098-4656-BEB4-A813648A9F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0EA8259-B16F-4B7A-A0DF-32A2788ADD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D04012-27CB-4EBA-9E4B-898F785E23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D97972-6E97-4231-80AF-47C2B2BCA1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B47BAF-B54C-4854-80C4-8D9B6BCA6C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C2132C-BE38-4389-896B-5310DA26BE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7B5819D-3AF7-4269-A647-74C84874D8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0670474-AA3A-4171-B1B2-892676FF07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5AC59-0C69-49FE-A678-C1E816E7F1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E462B0D-C8E5-4B52-A93D-B7E09852D7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FCFA5C0-C245-494C-BA33-29594C20A4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4F50B0-A521-47B7-8FF4-97D3358B32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108C20-2A93-48BA-9004-C78B45FA6C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557326-BBEC-4DAE-96A5-BF53D3274E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5E885B-9316-47BD-BF97-7C1C576182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4AAEFE0-2717-4E9B-80DA-61FF51673E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1B08A8-3B86-454D-834C-AA3349D5BE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CBEE6FC-848D-47AF-AAFC-39CC485FF7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71F857-8638-4279-A1BB-B2A65CE69A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Graphs'!$J$3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</c15:f>
                <c15:dlblRangeCache>
                  <c:ptCount val="1"/>
                  <c:pt idx="0">
                    <c:v>22
 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160-49F9-9F4D-FDCD4348D202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ACA30D-D248-4C38-80AC-EB42896F60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Graphs'!$N$3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</c15:f>
                <c15:dlblRangeCache>
                  <c:ptCount val="1"/>
                  <c:pt idx="0">
                    <c:v>48
 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160-49F9-9F4D-FDCD4348D202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561F6D-C064-49CE-8A90-A3988156EF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Graphs'!$R$3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</c15:f>
                <c15:dlblRangeCache>
                  <c:ptCount val="1"/>
                  <c:pt idx="0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160-49F9-9F4D-FDCD4348D202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3179F9-4E30-4DD6-9397-80C9682309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160-49F9-9F4D-FDCD4348D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Graphs'!$V$3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</c15:f>
                <c15:dlblRangeCache>
                  <c:ptCount val="1"/>
                  <c:pt idx="0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160-49F9-9F4D-FDCD4348D2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CFAEC9-2689-462F-922E-5D8A3A5BCE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A40D76-7A02-4754-893E-2E027A56FB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C3764C-657D-4416-8393-45807ECD64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BE7F40-5234-496B-86E5-8F066476CE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0B9F93-5E11-4283-81FE-02BF844707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0531FA-16C0-4C66-AE04-5019E91F8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E08E61-F028-4E4C-AFEA-61B2E7253F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ED5F58-8277-44B0-805F-CA311F2648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005B262-8C61-43DC-8CD1-4A737B226A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3684B20-86BC-4715-8BC4-E7638D682F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23AD42B-93E7-40A5-8308-A93EA87622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B85B4A-4AF0-4727-92FB-868A4F225B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41854C-144E-4864-B1B9-6536F09CA4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A5E88D-5ECD-48F5-942F-4C0BBA3481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4B4DAEC-F265-4233-9993-3B7F82CDFF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DF62452-03FB-44E8-8A85-C339710181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E4AA532-DD99-4663-BCE7-9FF31A800B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38252C9-BB42-450B-9A21-8F7A9A3058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A799C4-2DB2-499A-A98A-DA1E562CBE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CC0A28-D583-49F3-B516-D3D16A6C3B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C52470-B605-4BE5-B6D8-24CD1262F0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9F1F46-EBDE-4168-9D61-BE03233105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A7512F0-F559-4666-94A9-D2322A651A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D79954-DCFC-4270-A7EE-867A59F3F1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2DC7BBB-7FB0-46A9-B211-F9004C2273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343FCB-D4CA-45B9-9759-483376EED1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1EA4D68-D183-406B-8EE0-B7C39E1B03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5145483-70FE-4B40-A5D2-FF239F9506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B10CDC-50A2-4AA1-B3FE-D74F5E6A53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B60AF4-FA43-43C1-9BA1-142B723B67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D6EA83B-81FF-429E-99B4-AF6DDFE75B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F092093-2760-4A0B-99A5-8683E6F714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5035877868207653"/>
          <c:w val="0.96035844743947052"/>
          <c:h val="0.70125241697728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CDB6B66-9A77-45CA-A191-620401976F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Graphs'!$J$13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</c15:f>
                <c15:dlblRangeCache>
                  <c:ptCount val="1"/>
                  <c:pt idx="0">
                    <c:v>4
 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C83-4501-92BE-5E043042A044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7458ED-19F3-4CBF-9E9F-22B1B8C39E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Graphs'!$N$13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C83-4501-92BE-5E043042A044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 (0%)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Graphs'!$R$13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C83-4501-92BE-5E043042A044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 (0%)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6C83-4501-92BE-5E043042A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</c:f>
              <c:strCache>
                <c:ptCount val="1"/>
                <c:pt idx="0">
                  <c:v>0
 (0%)</c:v>
                </c:pt>
              </c:strCache>
            </c:strRef>
          </c:cat>
          <c:val>
            <c:numRef>
              <c:f>'PERMANENCY Graphs'!$V$13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</c15:f>
                <c15:dlblRangeCache>
                  <c:ptCount val="1"/>
                  <c:pt idx="0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C83-4501-92BE-5E043042A0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95BAD44-56E2-4DBA-B718-DD0DE7EEE8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72DE30-8C5E-47FA-BAA3-9AF068487D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AFD339-5190-421D-B854-855D3128F7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07AB09-696B-4C50-A580-4579B20BD5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15C64A-6B0F-4D41-BE14-01B56DB311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A0F336-E27E-4D16-A522-280F4A07A8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678299-FF76-4314-BAD5-98A3F7005E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D4E3B4-259A-4EF1-9448-05D435917C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3D736F-B48D-4324-8E94-574FF519C4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D2C602-2789-4495-B20E-EDFD88DE04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E746DB4-5551-42AC-AC8D-62800D8020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7743AD8-DAD2-4400-A196-27E71600A3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976245-B8AE-462C-AAEA-D71E14B58D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E53261-3E92-42D0-AC4D-94DEEDB217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5065C96-9759-4556-B8EB-3AF5B86CC3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F589D70-CCB1-41B7-A719-946F610FCF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BDDDDD7-9D41-4D62-A180-4EB1C66C27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DFE409F-C3A7-45ED-8850-07A5A91499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71263A-07A6-4CCE-827B-85E8A1A1E6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80F235E-D6B4-4C1C-9552-B99ADF5B9A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C7FD316-40FB-4493-8134-4599FD1F80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8DF0E8-E299-4414-A4AE-9E5A6B382F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D382D3-8809-418F-ABAF-B07AC14C5C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51BE78-DE6C-447F-AC53-E5851116A2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F54FD5-2536-4F8F-8DB6-E2B322405A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4E0024-5EA3-4703-835B-9F0494216B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E8E0DA-F145-4AB1-9B09-9EE3A287B3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2151407-7100-4C2C-AC12-D01DF4D1B4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67021D-C941-47C5-99EC-6149E08213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FB5696-E844-4147-A5F8-BC096BCDC1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EF4855-6FAF-4225-8A06-4780378591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D3C357-BCC8-4E90-B816-D1CE03C064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D04FF5-531E-43F0-8E30-DFBB56F744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B24B9C-ABA3-4752-94F7-A34BE9D5B8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FB837C-BAF8-483B-961B-BF73F7DB31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9E4D573-01FE-4170-8E83-E91827AC3F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5955653932490563"/>
          <c:w val="0.95508733331645446"/>
          <c:h val="0.7088205655669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45B257-5F96-49ED-98B7-A72C21848E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Graphs'!$J$23</c:f>
              <c:numCache>
                <c:formatCode>0</c:formatCode>
                <c:ptCount val="1"/>
                <c:pt idx="0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</c15:f>
                <c15:dlblRangeCache>
                  <c:ptCount val="1"/>
                  <c:pt idx="0">
                    <c:v>109
 (40%)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9DD-4241-943D-0F0992FC2F37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6AB42B-46FD-4BC8-BB5E-177DDCB6D6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Graphs'!$N$23</c:f>
              <c:numCache>
                <c:formatCode>0</c:formatCode>
                <c:ptCount val="1"/>
                <c:pt idx="0">
                  <c:v>132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</c15:f>
                <c15:dlblRangeCache>
                  <c:ptCount val="1"/>
                  <c:pt idx="0">
                    <c:v>132
 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9DD-4241-943D-0F0992FC2F37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130E45-D3DD-4EB5-A835-C0462F49B9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Graphs'!$R$23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</c15:f>
                <c15:dlblRangeCache>
                  <c:ptCount val="1"/>
                  <c:pt idx="0">
                    <c:v>27
 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9DD-4241-943D-0F0992FC2F37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FD1ABB-4A85-4179-BB3B-73FBCCC8FC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9DD-4241-943D-0F0992FC2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</c:f>
              <c:strCache>
                <c:ptCount val="1"/>
                <c:pt idx="0">
                  <c:v>2
 (1%)</c:v>
                </c:pt>
              </c:strCache>
            </c:strRef>
          </c:cat>
          <c:val>
            <c:numRef>
              <c:f>'PERMANENCY Graphs'!$V$23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</c15:f>
                <c15:dlblRangeCache>
                  <c:ptCount val="1"/>
                  <c:pt idx="0">
                    <c:v>2
 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9DD-4241-943D-0F0992FC2F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4F0638-9C94-4935-B36B-550DBB2C56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017F44-66F5-48C2-8F62-D54C7E0168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CC7DBC-90A0-462B-856A-E7BDA7AC17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34E5F4-3983-48F9-B78E-EEB4C08C63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5532556-6769-4528-B298-83E8043775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Graphs'!$B$5</c:f>
              <c:numCache>
                <c:formatCode>#,##0</c:formatCode>
                <c:ptCount val="1"/>
                <c:pt idx="0">
                  <c:v>23858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59A-4310-905B-DEC0C0142542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DA51E14-B1F6-43BA-9D80-A521656ECD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Graphs'!$F$5</c:f>
              <c:numCache>
                <c:formatCode>#,##0</c:formatCode>
                <c:ptCount val="1"/>
                <c:pt idx="0">
                  <c:v>7497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59A-4310-905B-DEC0C0142542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66A66C-9049-43EB-9FAF-9F9732598C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Graphs'!$J$5</c:f>
              <c:numCache>
                <c:formatCode>#,##0</c:formatCode>
                <c:ptCount val="1"/>
                <c:pt idx="0">
                  <c:v>4100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59A-4310-905B-DEC0C01425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1E2188-D409-4466-B06A-4EAC6902EF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F0EFD6-11D5-4F8F-9992-3BAE7703AF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CE69B7-56B3-4943-A98F-4C39D0EE43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EC4A10-8741-47FD-A63A-FABCDCD68C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EBABE8-7A5E-4BC9-8245-A95D3B8D41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8D1280-2C94-4308-AAC9-C5CFBE8932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F75969-8E9A-44AE-8598-E41A6726EF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75DE57-00B1-4407-A502-EC0DA4F0E4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3554FF-358F-4945-A9E0-6527B967B5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AD168D-0BCD-48F4-A897-E13A0A3E72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152D44-1E47-4885-875E-649529DA3C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E40681-DFFE-48C0-B26C-80BCE1415C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4BF679-11D6-4766-ACD2-62457D5129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2A392C-4988-4BDD-A18B-8F385FE5E6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1A9B6B6-0CA3-4EA5-BFA6-330F046E9D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7E7FF4-070D-455B-9A23-15EE321F86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708F29-E230-43A5-9940-D509879D6C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E2F441C-CF05-4250-91CD-D758B30310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51923B-64E8-48F8-A550-A969881446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F8F877-3536-4F67-9E65-E426154E2C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EE3FF38-C48D-432A-9DFD-CC02449574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5F2705-E219-472A-A2B2-1886FA019B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61F400-5455-456D-8541-BBC81D5855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FD8E8A-7D8D-424F-A9BD-3CFC7805C6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D58AD4-A4ED-42AB-A8E8-91D6BD8278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CB1527-2059-4673-AA15-9013BED026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F7DB6B-DBD6-4FAA-9872-41CE589E1F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0.05898</cdr:x>
      <cdr:y>0.81902</cdr:y>
    </cdr:from>
    <cdr:to>
      <cdr:x>0.18066</cdr:x>
      <cdr:y>0.90084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FC5EE12-D5D5-434D-BC5D-0A069AD3CBCC}"/>
            </a:ext>
          </a:extLst>
        </cdr:cNvPr>
        <cdr:cNvSpPr txBox="1"/>
      </cdr:nvSpPr>
      <cdr:spPr>
        <a:xfrm xmlns:a="http://schemas.openxmlformats.org/drawingml/2006/main">
          <a:off x="389599" y="3892575"/>
          <a:ext cx="803736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0.17461</cdr:x>
      <cdr:y>0.82121</cdr:y>
    </cdr:from>
    <cdr:to>
      <cdr:x>0.27094</cdr:x>
      <cdr:y>0.89562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1153405" y="3902996"/>
          <a:ext cx="636278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0.68256</cdr:x>
      <cdr:y>0.82169</cdr:y>
    </cdr:from>
    <cdr:to>
      <cdr:x>0.76748</cdr:x>
      <cdr:y>0.89387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4508620" y="3905264"/>
          <a:ext cx="560974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0.58528</cdr:x>
      <cdr:y>0.82421</cdr:y>
    </cdr:from>
    <cdr:to>
      <cdr:x>0.65965</cdr:x>
      <cdr:y>0.86773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3866075" y="3917245"/>
          <a:ext cx="491215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0.47737</cdr:x>
      <cdr:y>0.82247</cdr:y>
    </cdr:from>
    <cdr:to>
      <cdr:x>0.56811</cdr:x>
      <cdr:y>0.89562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3153294" y="3908962"/>
          <a:ext cx="599365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0.37195</cdr:x>
      <cdr:y>0.81947</cdr:y>
    </cdr:from>
    <cdr:to>
      <cdr:x>0.47031</cdr:x>
      <cdr:y>0.89736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2456880" y="3894713"/>
          <a:ext cx="649738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0.27311</cdr:x>
      <cdr:y>0.82295</cdr:y>
    </cdr:from>
    <cdr:to>
      <cdr:x>0.37125</cdr:x>
      <cdr:y>0.90084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1804028" y="3911278"/>
          <a:ext cx="648261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0.87394</cdr:x>
      <cdr:y>0.81646</cdr:y>
    </cdr:from>
    <cdr:to>
      <cdr:x>0.97939</cdr:x>
      <cdr:y>0.88342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5772770" y="3880416"/>
          <a:ext cx="696585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0.78672</cdr:x>
      <cdr:y>0.82517</cdr:y>
    </cdr:from>
    <cdr:to>
      <cdr:x>0.8703</cdr:x>
      <cdr:y>0.87122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BB663B3-0ABA-E641-893F-4DA80B9F3713}"/>
            </a:ext>
          </a:extLst>
        </cdr:cNvPr>
        <cdr:cNvSpPr txBox="1"/>
      </cdr:nvSpPr>
      <cdr:spPr>
        <a:xfrm xmlns:a="http://schemas.openxmlformats.org/drawingml/2006/main">
          <a:off x="5196689" y="3921830"/>
          <a:ext cx="552080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9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4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5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https://data.census.gov/table?text=S2301&amp;g=050XX00US17019,17029,17113,17115,17143,17161,17167,17183&amp;y=202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550606"/>
            <a:ext cx="8900657" cy="2878394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Champaign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1FC48D-20C3-2B4F-AADD-A81A0E086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69041"/>
              </p:ext>
            </p:extLst>
          </p:nvPr>
        </p:nvGraphicFramePr>
        <p:xfrm>
          <a:off x="855815" y="1360907"/>
          <a:ext cx="8596668" cy="46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0E55C02-2528-E5D4-79AE-52D220CA285B}"/>
              </a:ext>
            </a:extLst>
          </p:cNvPr>
          <p:cNvSpPr txBox="1">
            <a:spLocks/>
          </p:cNvSpPr>
          <p:nvPr/>
        </p:nvSpPr>
        <p:spPr>
          <a:xfrm>
            <a:off x="677334" y="346679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Champaign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6A4CA-8A1B-6ED5-901C-5648986472BA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2E20-A73C-E4C6-8C27-642ED0D7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27" y="300778"/>
            <a:ext cx="9667505" cy="587829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Champaign County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26600-18F8-4344-AAB6-AE2441B5C2B1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F38119-48B3-2F47-999E-1B9FC1E2B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945469"/>
              </p:ext>
            </p:extLst>
          </p:nvPr>
        </p:nvGraphicFramePr>
        <p:xfrm>
          <a:off x="982752" y="1351025"/>
          <a:ext cx="7627848" cy="467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937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Champaign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9DD8794-19E0-8F47-8C4E-12B4F2905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975553"/>
              </p:ext>
            </p:extLst>
          </p:nvPr>
        </p:nvGraphicFramePr>
        <p:xfrm>
          <a:off x="799640" y="1052634"/>
          <a:ext cx="8596668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96D26E-8646-C95C-A428-C3A22B06842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044013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7299-3FCA-C290-6072-82A85E20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D565814-4B46-3142-826F-4221CA4C6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160216"/>
              </p:ext>
            </p:extLst>
          </p:nvPr>
        </p:nvGraphicFramePr>
        <p:xfrm>
          <a:off x="1026369" y="1534751"/>
          <a:ext cx="7339304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F113D4-072F-30CF-2E20-5D500B89C35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910166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15C004-52E1-9340-8277-E776EEE95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791658"/>
              </p:ext>
            </p:extLst>
          </p:nvPr>
        </p:nvGraphicFramePr>
        <p:xfrm>
          <a:off x="838200" y="1791775"/>
          <a:ext cx="7315824" cy="452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40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9971-9923-0592-3014-C7714D19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8F3050-B4DF-2A4F-99E5-F535B681B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1867"/>
              </p:ext>
            </p:extLst>
          </p:nvPr>
        </p:nvGraphicFramePr>
        <p:xfrm>
          <a:off x="1026368" y="1534752"/>
          <a:ext cx="7327617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FB6380-C29C-2BA0-B99E-2AD7AC61D778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94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6E2D-4C52-F856-134E-8AECC515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9FC02-4B25-AA7F-6192-CB585E8170B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58BC9A-6360-2E4B-BF17-435AED443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238337"/>
              </p:ext>
            </p:extLst>
          </p:nvPr>
        </p:nvGraphicFramePr>
        <p:xfrm>
          <a:off x="809626" y="1695450"/>
          <a:ext cx="7105650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622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2484-786B-5BCE-B827-DA0F8FEE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984ACA-F16C-5847-807C-853367414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14185"/>
              </p:ext>
            </p:extLst>
          </p:nvPr>
        </p:nvGraphicFramePr>
        <p:xfrm>
          <a:off x="1026368" y="1532584"/>
          <a:ext cx="7460052" cy="449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14AB90-BEA4-16F6-EB15-4384D165508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068186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C0BE-115A-8BAE-4AE7-1CBC71DB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E2F6D17-3DDE-2E45-94BC-6DFE3C659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79268"/>
              </p:ext>
            </p:extLst>
          </p:nvPr>
        </p:nvGraphicFramePr>
        <p:xfrm>
          <a:off x="1026368" y="1809123"/>
          <a:ext cx="6835851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3CA833-3336-7DFD-38B4-341F96B9385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969079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4672609-C451-3F44-BB7C-8A7ADE48B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450142"/>
              </p:ext>
            </p:extLst>
          </p:nvPr>
        </p:nvGraphicFramePr>
        <p:xfrm>
          <a:off x="1026368" y="1534751"/>
          <a:ext cx="7499868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66D88-94A8-5479-2C2F-F5501E2032B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605958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27C-5295-60A9-BE00-EA68F515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BCA19EA-16E2-6F4D-B325-6CB9BA5A5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65181"/>
              </p:ext>
            </p:extLst>
          </p:nvPr>
        </p:nvGraphicFramePr>
        <p:xfrm>
          <a:off x="1026368" y="1534751"/>
          <a:ext cx="6660867" cy="449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2BB908-4E63-3E85-332B-CA1E6A6DD25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29345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5D07-CBEB-D718-FB1D-CE1B082A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0D77DB8-3649-3E47-8FD9-66B33037D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46033"/>
              </p:ext>
            </p:extLst>
          </p:nvPr>
        </p:nvGraphicFramePr>
        <p:xfrm>
          <a:off x="1026368" y="1534751"/>
          <a:ext cx="704130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A62BBA-8B54-CC92-B398-9A13B808EB7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07036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3298-BFAC-19BF-9B5E-CDB6DB63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505F29F-4C50-4741-9D30-A55F3BB4F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742502"/>
              </p:ext>
            </p:extLst>
          </p:nvPr>
        </p:nvGraphicFramePr>
        <p:xfrm>
          <a:off x="1026368" y="1534751"/>
          <a:ext cx="6837435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2D138A-F83A-27EE-B80F-216157DF26A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9586915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2401-847A-E6DD-2032-3B9F707D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Champaign County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62F43E1-810A-4E32-93F0-5472DEF0F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89894"/>
              </p:ext>
            </p:extLst>
          </p:nvPr>
        </p:nvGraphicFramePr>
        <p:xfrm>
          <a:off x="1026369" y="1534752"/>
          <a:ext cx="683714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A11C92-D2AC-7555-0A93-098B27F7D070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420575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86232F-6386-40AD-A49A-934A4E6A8183}"/>
</file>

<file path=customXml/itemProps2.xml><?xml version="1.0" encoding="utf-8"?>
<ds:datastoreItem xmlns:ds="http://schemas.openxmlformats.org/officeDocument/2006/customXml" ds:itemID="{E51E6503-0E31-4026-A11C-1223585FEBCB}"/>
</file>

<file path=customXml/itemProps3.xml><?xml version="1.0" encoding="utf-8"?>
<ds:datastoreItem xmlns:ds="http://schemas.openxmlformats.org/officeDocument/2006/customXml" ds:itemID="{FFEBAB11-8B73-4215-8CB6-CD03C4358C7F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8242</TotalTime>
  <Words>2836</Words>
  <Application>Microsoft Office PowerPoint</Application>
  <PresentationFormat>Widescreen</PresentationFormat>
  <Paragraphs>421</Paragraphs>
  <Slides>78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Champaign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Champaign County</vt:lpstr>
      <vt:lpstr>Child Welfare Outcomes</vt:lpstr>
      <vt:lpstr>Child Abuse and Neglect</vt:lpstr>
      <vt:lpstr>2022 Champaign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Champaign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Champaign County</vt:lpstr>
      <vt:lpstr>2022 Disparity Ratio for Accepted Reports:      ILLINOIS</vt:lpstr>
      <vt:lpstr>Indicated Reports    by Race</vt:lpstr>
      <vt:lpstr>2022 Indicated Reports by Race</vt:lpstr>
      <vt:lpstr>Indicated Reports by Race:       Champaign County</vt:lpstr>
      <vt:lpstr>Indicated Reports by Race: Illinois</vt:lpstr>
      <vt:lpstr>Disparity Ratios  for Indicated Reports</vt:lpstr>
      <vt:lpstr>Disparity Ratio for Indicated Reports</vt:lpstr>
      <vt:lpstr>Disparity Ratio for Indicated Reports:      Champaign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Champaign County</vt:lpstr>
      <vt:lpstr>Foster Care Entries by Race: Illinois   </vt:lpstr>
      <vt:lpstr>Foster Care      Entry Disparities</vt:lpstr>
      <vt:lpstr>Foster Care Entry Disparities</vt:lpstr>
      <vt:lpstr>Foster Care Entry Disparities:       Champaign County</vt:lpstr>
      <vt:lpstr>Foster Care Entry Disparities: Illinois</vt:lpstr>
      <vt:lpstr>Youth in Care</vt:lpstr>
      <vt:lpstr>Youth in Care by Race</vt:lpstr>
      <vt:lpstr>Youth in Care by Race: Champaign County</vt:lpstr>
      <vt:lpstr>Youth in Care by Race: ILLINOIS</vt:lpstr>
      <vt:lpstr>Youth in Care      Disparities</vt:lpstr>
      <vt:lpstr>Youth in Care Disparities</vt:lpstr>
      <vt:lpstr>Youth in Care Disparities:       Champaign County</vt:lpstr>
      <vt:lpstr>Youth in Care Disparities: ILLINOIS</vt:lpstr>
      <vt:lpstr>Permanencies by Type</vt:lpstr>
      <vt:lpstr>Adoption Permanencies by Race</vt:lpstr>
      <vt:lpstr>Adoption Permanencies by Race:      Champaign County</vt:lpstr>
      <vt:lpstr>Adoption Permanencies by Race:      ILLINOIS</vt:lpstr>
      <vt:lpstr>Guardianship</vt:lpstr>
      <vt:lpstr>Guardianship Permanencies by Race</vt:lpstr>
      <vt:lpstr>Guardianship Permanencies by Race:      Champaign County</vt:lpstr>
      <vt:lpstr>Guardianship Permanencies by Race:      ILLINOIS</vt:lpstr>
      <vt:lpstr>Reunification</vt:lpstr>
      <vt:lpstr>Reunification Permanencies by Race</vt:lpstr>
      <vt:lpstr>Reunification Permanencies by Race:      Champaign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319</cp:revision>
  <dcterms:created xsi:type="dcterms:W3CDTF">2022-04-27T00:42:00Z</dcterms:created>
  <dcterms:modified xsi:type="dcterms:W3CDTF">2024-02-08T20:40:05Z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